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84" r:id="rId2"/>
    <p:sldId id="283" r:id="rId3"/>
    <p:sldId id="302" r:id="rId4"/>
    <p:sldId id="331" r:id="rId5"/>
    <p:sldId id="310" r:id="rId6"/>
    <p:sldId id="264" r:id="rId7"/>
    <p:sldId id="330" r:id="rId8"/>
    <p:sldId id="329" r:id="rId9"/>
    <p:sldId id="309" r:id="rId10"/>
    <p:sldId id="315" r:id="rId11"/>
    <p:sldId id="318" r:id="rId12"/>
    <p:sldId id="317" r:id="rId13"/>
    <p:sldId id="311" r:id="rId14"/>
    <p:sldId id="314" r:id="rId15"/>
    <p:sldId id="325" r:id="rId16"/>
    <p:sldId id="322" r:id="rId17"/>
    <p:sldId id="326" r:id="rId18"/>
    <p:sldId id="324" r:id="rId19"/>
    <p:sldId id="323" r:id="rId20"/>
    <p:sldId id="260" r:id="rId21"/>
    <p:sldId id="285" r:id="rId22"/>
    <p:sldId id="332" r:id="rId23"/>
    <p:sldId id="286" r:id="rId24"/>
    <p:sldId id="287" r:id="rId25"/>
    <p:sldId id="289" r:id="rId26"/>
    <p:sldId id="291" r:id="rId27"/>
    <p:sldId id="295" r:id="rId28"/>
    <p:sldId id="297" r:id="rId29"/>
    <p:sldId id="298" r:id="rId30"/>
    <p:sldId id="266" r:id="rId3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6519" autoAdjust="0"/>
    <p:restoredTop sz="94660"/>
  </p:normalViewPr>
  <p:slideViewPr>
    <p:cSldViewPr>
      <p:cViewPr>
        <p:scale>
          <a:sx n="116" d="100"/>
          <a:sy n="116" d="100"/>
        </p:scale>
        <p:origin x="-18" y="9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738EC8A5-D3E2-4387-8BF7-B70241480DC0}" type="datetimeFigureOut">
              <a:rPr lang="ru-RU" smtClean="0"/>
              <a:pPr/>
              <a:t>18.02.2024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02AD044-9CED-4C38-877C-D596A66C864C}"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38EC8A5-D3E2-4387-8BF7-B70241480DC0}" type="datetimeFigureOut">
              <a:rPr lang="ru-RU" smtClean="0"/>
              <a:pPr/>
              <a:t>18.02.2024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02AD044-9CED-4C38-877C-D596A66C864C}"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38EC8A5-D3E2-4387-8BF7-B70241480DC0}" type="datetimeFigureOut">
              <a:rPr lang="ru-RU" smtClean="0"/>
              <a:pPr/>
              <a:t>18.02.2024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02AD044-9CED-4C38-877C-D596A66C864C}"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38EC8A5-D3E2-4387-8BF7-B70241480DC0}" type="datetimeFigureOut">
              <a:rPr lang="ru-RU" smtClean="0"/>
              <a:pPr/>
              <a:t>18.02.2024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02AD044-9CED-4C38-877C-D596A66C864C}"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738EC8A5-D3E2-4387-8BF7-B70241480DC0}" type="datetimeFigureOut">
              <a:rPr lang="ru-RU" smtClean="0"/>
              <a:pPr/>
              <a:t>18.02.2024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02AD044-9CED-4C38-877C-D596A66C864C}"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738EC8A5-D3E2-4387-8BF7-B70241480DC0}" type="datetimeFigureOut">
              <a:rPr lang="ru-RU" smtClean="0"/>
              <a:pPr/>
              <a:t>18.02.2024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02AD044-9CED-4C38-877C-D596A66C864C}"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738EC8A5-D3E2-4387-8BF7-B70241480DC0}" type="datetimeFigureOut">
              <a:rPr lang="ru-RU" smtClean="0"/>
              <a:pPr/>
              <a:t>18.02.2024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02AD044-9CED-4C38-877C-D596A66C864C}"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738EC8A5-D3E2-4387-8BF7-B70241480DC0}" type="datetimeFigureOut">
              <a:rPr lang="ru-RU" smtClean="0"/>
              <a:pPr/>
              <a:t>18.02.2024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02AD044-9CED-4C38-877C-D596A66C864C}"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38EC8A5-D3E2-4387-8BF7-B70241480DC0}" type="datetimeFigureOut">
              <a:rPr lang="ru-RU" smtClean="0"/>
              <a:pPr/>
              <a:t>18.02.2024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02AD044-9CED-4C38-877C-D596A66C864C}"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738EC8A5-D3E2-4387-8BF7-B70241480DC0}" type="datetimeFigureOut">
              <a:rPr lang="ru-RU" smtClean="0"/>
              <a:pPr/>
              <a:t>18.02.2024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02AD044-9CED-4C38-877C-D596A66C864C}"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738EC8A5-D3E2-4387-8BF7-B70241480DC0}" type="datetimeFigureOut">
              <a:rPr lang="ru-RU" smtClean="0"/>
              <a:pPr/>
              <a:t>18.02.2024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02AD044-9CED-4C38-877C-D596A66C864C}"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8EC8A5-D3E2-4387-8BF7-B70241480DC0}" type="datetimeFigureOut">
              <a:rPr lang="ru-RU" smtClean="0"/>
              <a:pPr/>
              <a:t>18.02.2024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2AD044-9CED-4C38-877C-D596A66C864C}"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2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MSI\Downloads\nP8F_udetas.jpg"/>
          <p:cNvPicPr>
            <a:picLocks noGrp="1" noChangeAspect="1" noChangeArrowheads="1"/>
          </p:cNvPicPr>
          <p:nvPr>
            <p:ph idx="1"/>
          </p:nvPr>
        </p:nvPicPr>
        <p:blipFill>
          <a:blip r:embed="rId2" cstate="print"/>
          <a:srcRect/>
          <a:stretch>
            <a:fillRect/>
          </a:stretch>
        </p:blipFill>
        <p:spPr bwMode="auto">
          <a:xfrm>
            <a:off x="1691680" y="548680"/>
            <a:ext cx="5436096" cy="3796303"/>
          </a:xfrm>
          <a:prstGeom prst="rect">
            <a:avLst/>
          </a:prstGeom>
          <a:noFill/>
        </p:spPr>
      </p:pic>
      <p:pic>
        <p:nvPicPr>
          <p:cNvPr id="1028" name="Picture 4" descr="C:\Users\MSI\Downloads\орнаменты башкирские\1603988908_15-p-fon-dlya-prezentatsii-natarskii-stil-19.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4" name="Прямоугольник 3"/>
          <p:cNvSpPr/>
          <p:nvPr/>
        </p:nvSpPr>
        <p:spPr>
          <a:xfrm>
            <a:off x="1115616" y="692696"/>
            <a:ext cx="7416824" cy="1477328"/>
          </a:xfrm>
          <a:prstGeom prst="rect">
            <a:avLst/>
          </a:prstGeom>
        </p:spPr>
        <p:txBody>
          <a:bodyPr wrap="square">
            <a:spAutoFit/>
          </a:bodyPr>
          <a:lstStyle/>
          <a:p>
            <a:pPr>
              <a:buNone/>
            </a:pPr>
            <a:endParaRPr lang="ba-RU" dirty="0" smtClean="0">
              <a:solidFill>
                <a:srgbClr val="00B0F0"/>
              </a:solidFill>
              <a:latin typeface="Times New Roman" pitchFamily="18" charset="0"/>
              <a:cs typeface="Times New Roman" pitchFamily="18" charset="0"/>
            </a:endParaRPr>
          </a:p>
          <a:p>
            <a:pPr>
              <a:buNone/>
            </a:pPr>
            <a:endParaRPr lang="ba-RU" dirty="0" smtClean="0">
              <a:solidFill>
                <a:srgbClr val="00B0F0"/>
              </a:solidFill>
              <a:latin typeface="Times New Roman" pitchFamily="18" charset="0"/>
              <a:cs typeface="Times New Roman" pitchFamily="18" charset="0"/>
            </a:endParaRPr>
          </a:p>
          <a:p>
            <a:pPr>
              <a:buNone/>
            </a:pPr>
            <a:endParaRPr lang="ba-RU" dirty="0" smtClean="0">
              <a:solidFill>
                <a:srgbClr val="00B0F0"/>
              </a:solidFill>
              <a:latin typeface="Times New Roman" pitchFamily="18" charset="0"/>
              <a:cs typeface="Times New Roman" pitchFamily="18" charset="0"/>
            </a:endParaRPr>
          </a:p>
          <a:p>
            <a:pPr>
              <a:buNone/>
            </a:pPr>
            <a:endParaRPr lang="ba-RU" dirty="0" smtClean="0">
              <a:solidFill>
                <a:srgbClr val="00B0F0"/>
              </a:solidFill>
              <a:latin typeface="Times New Roman" pitchFamily="18" charset="0"/>
              <a:cs typeface="Times New Roman" pitchFamily="18" charset="0"/>
            </a:endParaRPr>
          </a:p>
          <a:p>
            <a:pPr>
              <a:buNone/>
            </a:pPr>
            <a:endParaRPr lang="ru-RU" dirty="0">
              <a:solidFill>
                <a:srgbClr val="00B0F0"/>
              </a:solidFill>
              <a:latin typeface="Times New Roman" pitchFamily="18" charset="0"/>
              <a:cs typeface="Times New Roman" pitchFamily="18" charset="0"/>
            </a:endParaRPr>
          </a:p>
        </p:txBody>
      </p:sp>
      <p:sp>
        <p:nvSpPr>
          <p:cNvPr id="6" name="Прямоугольник 5"/>
          <p:cNvSpPr/>
          <p:nvPr/>
        </p:nvSpPr>
        <p:spPr>
          <a:xfrm>
            <a:off x="899592" y="692696"/>
            <a:ext cx="7416824" cy="9787295"/>
          </a:xfrm>
          <a:prstGeom prst="rect">
            <a:avLst/>
          </a:prstGeom>
        </p:spPr>
        <p:txBody>
          <a:bodyPr wrap="square">
            <a:spAutoFit/>
          </a:bodyPr>
          <a:lstStyle/>
          <a:p>
            <a:endParaRPr lang="ru-RU" b="1" dirty="0" smtClean="0">
              <a:solidFill>
                <a:srgbClr val="92D050"/>
              </a:solidFill>
              <a:latin typeface="Times New Roman" pitchFamily="18" charset="0"/>
              <a:cs typeface="Times New Roman" pitchFamily="18" charset="0"/>
            </a:endParaRPr>
          </a:p>
          <a:p>
            <a:endParaRPr lang="ru-RU" b="1" dirty="0" smtClean="0">
              <a:solidFill>
                <a:srgbClr val="92D050"/>
              </a:solidFill>
              <a:latin typeface="Times New Roman" pitchFamily="18" charset="0"/>
              <a:cs typeface="Times New Roman" pitchFamily="18" charset="0"/>
            </a:endParaRPr>
          </a:p>
          <a:p>
            <a:endParaRPr lang="ru-RU" b="1" dirty="0" smtClean="0">
              <a:solidFill>
                <a:srgbClr val="92D050"/>
              </a:solidFill>
              <a:latin typeface="Times New Roman" pitchFamily="18" charset="0"/>
              <a:cs typeface="Times New Roman" pitchFamily="18" charset="0"/>
            </a:endParaRPr>
          </a:p>
          <a:p>
            <a:endParaRPr lang="ru-RU" b="1" dirty="0" smtClean="0">
              <a:solidFill>
                <a:srgbClr val="92D050"/>
              </a:solidFill>
              <a:latin typeface="Times New Roman" pitchFamily="18" charset="0"/>
              <a:cs typeface="Times New Roman" pitchFamily="18" charset="0"/>
            </a:endParaRPr>
          </a:p>
          <a:p>
            <a:endParaRPr lang="ru-RU" b="1" dirty="0" smtClean="0">
              <a:solidFill>
                <a:srgbClr val="92D050"/>
              </a:solidFill>
              <a:latin typeface="Times New Roman" pitchFamily="18" charset="0"/>
              <a:cs typeface="Times New Roman" pitchFamily="18" charset="0"/>
            </a:endParaRPr>
          </a:p>
          <a:p>
            <a:endParaRPr lang="ru-RU" b="1" dirty="0" smtClean="0">
              <a:solidFill>
                <a:srgbClr val="92D050"/>
              </a:solidFill>
              <a:latin typeface="Times New Roman" pitchFamily="18" charset="0"/>
              <a:cs typeface="Times New Roman" pitchFamily="18" charset="0"/>
            </a:endParaRPr>
          </a:p>
          <a:p>
            <a:endParaRPr lang="ru-RU" b="1" dirty="0" smtClean="0">
              <a:solidFill>
                <a:srgbClr val="92D050"/>
              </a:solidFill>
              <a:latin typeface="Times New Roman" pitchFamily="18" charset="0"/>
              <a:cs typeface="Times New Roman" pitchFamily="18" charset="0"/>
            </a:endParaRPr>
          </a:p>
          <a:p>
            <a:endParaRPr lang="ru-RU" b="1" dirty="0" smtClean="0">
              <a:solidFill>
                <a:srgbClr val="92D050"/>
              </a:solidFill>
              <a:latin typeface="Times New Roman" pitchFamily="18" charset="0"/>
              <a:cs typeface="Times New Roman" pitchFamily="18" charset="0"/>
            </a:endParaRPr>
          </a:p>
          <a:p>
            <a:endParaRPr lang="ru-RU" b="1" dirty="0" smtClean="0">
              <a:solidFill>
                <a:srgbClr val="92D050"/>
              </a:solidFill>
              <a:latin typeface="Times New Roman" pitchFamily="18" charset="0"/>
              <a:cs typeface="Times New Roman" pitchFamily="18" charset="0"/>
            </a:endParaRPr>
          </a:p>
          <a:p>
            <a:endParaRPr lang="ru-RU" b="1" dirty="0" smtClean="0">
              <a:solidFill>
                <a:srgbClr val="92D050"/>
              </a:solidFill>
              <a:latin typeface="Times New Roman" pitchFamily="18" charset="0"/>
              <a:cs typeface="Times New Roman" pitchFamily="18" charset="0"/>
            </a:endParaRPr>
          </a:p>
          <a:p>
            <a:endParaRPr lang="ru-RU" b="1" dirty="0" smtClean="0">
              <a:solidFill>
                <a:srgbClr val="92D050"/>
              </a:solidFill>
              <a:latin typeface="Times New Roman" pitchFamily="18" charset="0"/>
              <a:cs typeface="Times New Roman" pitchFamily="18" charset="0"/>
            </a:endParaRPr>
          </a:p>
          <a:p>
            <a:endParaRPr lang="ru-RU" b="1" dirty="0" smtClean="0">
              <a:solidFill>
                <a:srgbClr val="92D050"/>
              </a:solidFill>
              <a:latin typeface="Times New Roman" pitchFamily="18" charset="0"/>
              <a:cs typeface="Times New Roman" pitchFamily="18" charset="0"/>
            </a:endParaRPr>
          </a:p>
          <a:p>
            <a:endParaRPr lang="ru-RU" b="1" dirty="0" smtClean="0">
              <a:solidFill>
                <a:srgbClr val="92D050"/>
              </a:solidFill>
              <a:latin typeface="Times New Roman" pitchFamily="18" charset="0"/>
              <a:cs typeface="Times New Roman" pitchFamily="18" charset="0"/>
            </a:endParaRPr>
          </a:p>
          <a:p>
            <a:endParaRPr lang="ru-RU" b="1" dirty="0" smtClean="0">
              <a:solidFill>
                <a:srgbClr val="92D050"/>
              </a:solidFill>
              <a:latin typeface="Times New Roman" pitchFamily="18" charset="0"/>
              <a:cs typeface="Times New Roman" pitchFamily="18" charset="0"/>
            </a:endParaRPr>
          </a:p>
          <a:p>
            <a:endParaRPr lang="ru-RU" b="1" dirty="0" smtClean="0">
              <a:solidFill>
                <a:srgbClr val="92D050"/>
              </a:solidFill>
              <a:latin typeface="Times New Roman" pitchFamily="18" charset="0"/>
              <a:cs typeface="Times New Roman" pitchFamily="18" charset="0"/>
            </a:endParaRPr>
          </a:p>
          <a:p>
            <a:endParaRPr lang="ru-RU" b="1" dirty="0" smtClean="0">
              <a:solidFill>
                <a:srgbClr val="92D050"/>
              </a:solidFill>
              <a:latin typeface="Times New Roman" pitchFamily="18" charset="0"/>
              <a:cs typeface="Times New Roman" pitchFamily="18" charset="0"/>
            </a:endParaRPr>
          </a:p>
          <a:p>
            <a:endParaRPr lang="ru-RU" b="1" dirty="0" smtClean="0">
              <a:solidFill>
                <a:srgbClr val="92D050"/>
              </a:solidFill>
              <a:latin typeface="Times New Roman" pitchFamily="18" charset="0"/>
              <a:cs typeface="Times New Roman" pitchFamily="18" charset="0"/>
            </a:endParaRPr>
          </a:p>
          <a:p>
            <a:endParaRPr lang="ru-RU" b="1" dirty="0" smtClean="0">
              <a:solidFill>
                <a:srgbClr val="92D050"/>
              </a:solidFill>
              <a:latin typeface="Times New Roman" pitchFamily="18" charset="0"/>
              <a:cs typeface="Times New Roman" pitchFamily="18" charset="0"/>
            </a:endParaRPr>
          </a:p>
          <a:p>
            <a:endParaRPr lang="ru-RU" b="1" dirty="0" smtClean="0">
              <a:solidFill>
                <a:srgbClr val="92D050"/>
              </a:solidFill>
              <a:latin typeface="Times New Roman" pitchFamily="18" charset="0"/>
              <a:cs typeface="Times New Roman" pitchFamily="18" charset="0"/>
            </a:endParaRPr>
          </a:p>
          <a:p>
            <a:endParaRPr lang="ru-RU" b="1" dirty="0" smtClean="0">
              <a:solidFill>
                <a:srgbClr val="92D050"/>
              </a:solidFill>
              <a:latin typeface="Times New Roman" pitchFamily="18" charset="0"/>
              <a:cs typeface="Times New Roman" pitchFamily="18" charset="0"/>
            </a:endParaRPr>
          </a:p>
          <a:p>
            <a:endParaRPr lang="ru-RU" b="1" dirty="0" smtClean="0">
              <a:solidFill>
                <a:srgbClr val="92D050"/>
              </a:solidFill>
              <a:latin typeface="Times New Roman" pitchFamily="18" charset="0"/>
              <a:cs typeface="Times New Roman" pitchFamily="18" charset="0"/>
            </a:endParaRPr>
          </a:p>
          <a:p>
            <a:endParaRPr lang="ru-RU" b="1" dirty="0" smtClean="0">
              <a:solidFill>
                <a:srgbClr val="92D050"/>
              </a:solidFill>
              <a:latin typeface="Times New Roman" pitchFamily="18" charset="0"/>
              <a:cs typeface="Times New Roman" pitchFamily="18" charset="0"/>
            </a:endParaRPr>
          </a:p>
          <a:p>
            <a:pPr>
              <a:buNone/>
            </a:pPr>
            <a:endParaRPr lang="ru-RU" b="1" dirty="0" smtClean="0">
              <a:solidFill>
                <a:srgbClr val="92D050"/>
              </a:solidFill>
              <a:latin typeface="Times New Roman" pitchFamily="18" charset="0"/>
              <a:cs typeface="Times New Roman" pitchFamily="18" charset="0"/>
            </a:endParaRPr>
          </a:p>
          <a:p>
            <a:pPr>
              <a:buNone/>
            </a:pPr>
            <a:r>
              <a:rPr lang="ru-RU" b="1" dirty="0" smtClean="0">
                <a:latin typeface="Times New Roman" pitchFamily="18" charset="0"/>
                <a:cs typeface="Times New Roman" pitchFamily="18" charset="0"/>
              </a:rPr>
              <a:t>    </a:t>
            </a:r>
            <a:r>
              <a:rPr lang="ru-RU" dirty="0" smtClean="0">
                <a:solidFill>
                  <a:srgbClr val="00B0F0"/>
                </a:solidFill>
                <a:latin typeface="Times New Roman" pitchFamily="18" charset="0"/>
                <a:cs typeface="Times New Roman" pitchFamily="18" charset="0"/>
              </a:rPr>
              <a:t> </a:t>
            </a:r>
          </a:p>
          <a:p>
            <a:pPr>
              <a:buNone/>
            </a:pPr>
            <a:endParaRPr lang="ba-RU" dirty="0" smtClean="0">
              <a:solidFill>
                <a:srgbClr val="00B0F0"/>
              </a:solidFill>
              <a:latin typeface="Times New Roman" pitchFamily="18" charset="0"/>
              <a:cs typeface="Times New Roman" pitchFamily="18" charset="0"/>
            </a:endParaRPr>
          </a:p>
          <a:p>
            <a:pPr>
              <a:buNone/>
            </a:pPr>
            <a:endParaRPr lang="ba-RU" dirty="0" smtClean="0">
              <a:solidFill>
                <a:srgbClr val="00B0F0"/>
              </a:solidFill>
              <a:latin typeface="Times New Roman" pitchFamily="18" charset="0"/>
              <a:cs typeface="Times New Roman" pitchFamily="18" charset="0"/>
            </a:endParaRPr>
          </a:p>
          <a:p>
            <a:pPr>
              <a:buNone/>
            </a:pPr>
            <a:endParaRPr lang="ba-RU" dirty="0" smtClean="0">
              <a:solidFill>
                <a:srgbClr val="00B0F0"/>
              </a:solidFill>
              <a:latin typeface="Times New Roman" pitchFamily="18" charset="0"/>
              <a:cs typeface="Times New Roman" pitchFamily="18" charset="0"/>
            </a:endParaRPr>
          </a:p>
          <a:p>
            <a:pPr>
              <a:buNone/>
            </a:pPr>
            <a:endParaRPr lang="ba-RU" dirty="0" smtClean="0">
              <a:solidFill>
                <a:srgbClr val="00B0F0"/>
              </a:solidFill>
              <a:latin typeface="Times New Roman" pitchFamily="18" charset="0"/>
              <a:cs typeface="Times New Roman" pitchFamily="18" charset="0"/>
            </a:endParaRPr>
          </a:p>
          <a:p>
            <a:pPr>
              <a:buNone/>
            </a:pPr>
            <a:endParaRPr lang="ba-RU" dirty="0" smtClean="0">
              <a:solidFill>
                <a:srgbClr val="00B0F0"/>
              </a:solidFill>
              <a:latin typeface="Times New Roman" pitchFamily="18" charset="0"/>
              <a:cs typeface="Times New Roman" pitchFamily="18" charset="0"/>
            </a:endParaRPr>
          </a:p>
          <a:p>
            <a:pPr>
              <a:buNone/>
            </a:pPr>
            <a:endParaRPr lang="ba-RU" dirty="0" smtClean="0">
              <a:solidFill>
                <a:srgbClr val="00B0F0"/>
              </a:solidFill>
              <a:latin typeface="Times New Roman" pitchFamily="18" charset="0"/>
              <a:cs typeface="Times New Roman" pitchFamily="18" charset="0"/>
            </a:endParaRPr>
          </a:p>
          <a:p>
            <a:pPr>
              <a:buNone/>
            </a:pPr>
            <a:endParaRPr lang="ba-RU" dirty="0" smtClean="0">
              <a:solidFill>
                <a:srgbClr val="00B0F0"/>
              </a:solidFill>
              <a:latin typeface="Times New Roman" pitchFamily="18" charset="0"/>
              <a:cs typeface="Times New Roman" pitchFamily="18" charset="0"/>
            </a:endParaRPr>
          </a:p>
          <a:p>
            <a:pPr>
              <a:buNone/>
            </a:pPr>
            <a:endParaRPr lang="ba-RU" dirty="0" smtClean="0">
              <a:solidFill>
                <a:srgbClr val="00B0F0"/>
              </a:solidFill>
              <a:latin typeface="Times New Roman" pitchFamily="18" charset="0"/>
              <a:cs typeface="Times New Roman" pitchFamily="18" charset="0"/>
            </a:endParaRPr>
          </a:p>
          <a:p>
            <a:pPr>
              <a:buNone/>
            </a:pPr>
            <a:endParaRPr lang="ba-RU" dirty="0" smtClean="0">
              <a:solidFill>
                <a:srgbClr val="00B0F0"/>
              </a:solidFill>
              <a:latin typeface="Times New Roman" pitchFamily="18" charset="0"/>
              <a:cs typeface="Times New Roman" pitchFamily="18" charset="0"/>
            </a:endParaRPr>
          </a:p>
          <a:p>
            <a:pPr>
              <a:buNone/>
            </a:pPr>
            <a:endParaRPr lang="ba-RU" dirty="0" smtClean="0">
              <a:solidFill>
                <a:srgbClr val="00B0F0"/>
              </a:solidFill>
              <a:latin typeface="Times New Roman" pitchFamily="18" charset="0"/>
              <a:cs typeface="Times New Roman" pitchFamily="18" charset="0"/>
            </a:endParaRPr>
          </a:p>
          <a:p>
            <a:pPr>
              <a:buNone/>
            </a:pPr>
            <a:endParaRPr lang="ru-RU" dirty="0">
              <a:solidFill>
                <a:srgbClr val="00B0F0"/>
              </a:solidFill>
              <a:latin typeface="Times New Roman" pitchFamily="18" charset="0"/>
              <a:cs typeface="Times New Roman" pitchFamily="18" charset="0"/>
            </a:endParaRPr>
          </a:p>
        </p:txBody>
      </p:sp>
      <p:sp>
        <p:nvSpPr>
          <p:cNvPr id="7" name="Заголовок 1"/>
          <p:cNvSpPr txBox="1">
            <a:spLocks/>
          </p:cNvSpPr>
          <p:nvPr/>
        </p:nvSpPr>
        <p:spPr>
          <a:xfrm>
            <a:off x="685800" y="404664"/>
            <a:ext cx="7774632" cy="5760640"/>
          </a:xfrm>
          <a:prstGeom prst="rect">
            <a:avLst/>
          </a:prstGeom>
        </p:spPr>
        <p:txBody>
          <a:bodyPr vert="horz" lIns="91440" tIns="45720" rIns="91440" bIns="45720" rtlCol="0" anchor="ctr">
            <a:noAutofit/>
          </a:bodyPr>
          <a:lstStyle/>
          <a:p>
            <a:pPr lvl="0" algn="ctr" fontAlgn="base">
              <a:spcBef>
                <a:spcPct val="0"/>
              </a:spcBef>
              <a:spcAft>
                <a:spcPct val="0"/>
              </a:spcAft>
            </a:pPr>
            <a:r>
              <a:rPr lang="ru-RU" sz="1400" dirty="0" err="1" smtClean="0">
                <a:latin typeface="Times New Roman" pitchFamily="18" charset="0"/>
                <a:ea typeface="Times New Roman" pitchFamily="18" charset="0"/>
                <a:cs typeface="Times New Roman" pitchFamily="18" charset="0"/>
              </a:rPr>
              <a:t>Мәктәпкәсә мәғариф </a:t>
            </a:r>
            <a:r>
              <a:rPr lang="ru-RU" sz="1400" dirty="0" smtClean="0">
                <a:latin typeface="Times New Roman" pitchFamily="18" charset="0"/>
                <a:ea typeface="Times New Roman" pitchFamily="18" charset="0"/>
                <a:cs typeface="Times New Roman" pitchFamily="18" charset="0"/>
              </a:rPr>
              <a:t>бюджет </a:t>
            </a:r>
            <a:r>
              <a:rPr lang="ru-RU" sz="1400" dirty="0" err="1" smtClean="0">
                <a:latin typeface="Times New Roman" pitchFamily="18" charset="0"/>
                <a:ea typeface="Times New Roman" pitchFamily="18" charset="0"/>
                <a:cs typeface="Times New Roman" pitchFamily="18" charset="0"/>
              </a:rPr>
              <a:t>учреждениеһы  Белорет</a:t>
            </a:r>
            <a:r>
              <a:rPr lang="ru-RU" sz="1400" dirty="0" smtClean="0">
                <a:latin typeface="Times New Roman" pitchFamily="18" charset="0"/>
                <a:ea typeface="Times New Roman" pitchFamily="18" charset="0"/>
                <a:cs typeface="Times New Roman" pitchFamily="18" charset="0"/>
              </a:rPr>
              <a:t> </a:t>
            </a:r>
            <a:r>
              <a:rPr lang="ru-RU" sz="1400" dirty="0" err="1" smtClean="0">
                <a:latin typeface="Times New Roman" pitchFamily="18" charset="0"/>
                <a:ea typeface="Times New Roman" pitchFamily="18" charset="0"/>
                <a:cs typeface="Times New Roman" pitchFamily="18" charset="0"/>
              </a:rPr>
              <a:t>ҡалаһының дөйөм үҫеш төрөнә ҡараған</a:t>
            </a:r>
            <a:endParaRPr lang="ru-RU" sz="1400" dirty="0" smtClean="0">
              <a:latin typeface="Times New Roman" pitchFamily="18" charset="0"/>
              <a:ea typeface="Times New Roman" pitchFamily="18" charset="0"/>
              <a:cs typeface="Times New Roman" pitchFamily="18" charset="0"/>
            </a:endParaRPr>
          </a:p>
          <a:p>
            <a:pPr lvl="0" algn="ctr" fontAlgn="base">
              <a:spcBef>
                <a:spcPct val="0"/>
              </a:spcBef>
              <a:spcAft>
                <a:spcPct val="0"/>
              </a:spcAft>
            </a:pPr>
            <a:r>
              <a:rPr lang="ru-RU" sz="1400" dirty="0" smtClean="0">
                <a:latin typeface="Times New Roman" pitchFamily="18" charset="0"/>
                <a:ea typeface="Times New Roman" pitchFamily="18" charset="0"/>
                <a:cs typeface="Times New Roman" pitchFamily="18" charset="0"/>
              </a:rPr>
              <a:t> 25-се </a:t>
            </a:r>
            <a:r>
              <a:rPr lang="ru-RU" sz="1400" dirty="0" err="1" smtClean="0">
                <a:latin typeface="Times New Roman" pitchFamily="18" charset="0"/>
                <a:ea typeface="Times New Roman" pitchFamily="18" charset="0"/>
                <a:cs typeface="Times New Roman" pitchFamily="18" charset="0"/>
              </a:rPr>
              <a:t>һанлы </a:t>
            </a:r>
            <a:r>
              <a:rPr lang="ru-RU" sz="1400" dirty="0" smtClean="0">
                <a:latin typeface="Times New Roman" pitchFamily="18" charset="0"/>
                <a:ea typeface="Times New Roman" pitchFamily="18" charset="0"/>
                <a:cs typeface="Times New Roman" pitchFamily="18" charset="0"/>
              </a:rPr>
              <a:t>«</a:t>
            </a:r>
            <a:r>
              <a:rPr lang="ru-RU" sz="1400" dirty="0" err="1" smtClean="0">
                <a:latin typeface="Times New Roman" pitchFamily="18" charset="0"/>
                <a:ea typeface="Times New Roman" pitchFamily="18" charset="0"/>
                <a:cs typeface="Times New Roman" pitchFamily="18" charset="0"/>
              </a:rPr>
              <a:t>Тирмәкәй</a:t>
            </a:r>
            <a:r>
              <a:rPr lang="ru-RU" sz="1400" dirty="0" smtClean="0">
                <a:latin typeface="Times New Roman" pitchFamily="18" charset="0"/>
                <a:ea typeface="Times New Roman" pitchFamily="18" charset="0"/>
                <a:cs typeface="Times New Roman" pitchFamily="18" charset="0"/>
              </a:rPr>
              <a:t>» </a:t>
            </a:r>
            <a:r>
              <a:rPr lang="ru-RU" sz="1400" dirty="0" err="1" smtClean="0">
                <a:latin typeface="Times New Roman" pitchFamily="18" charset="0"/>
                <a:ea typeface="Calibri" pitchFamily="34" charset="0"/>
                <a:cs typeface="Times New Roman" pitchFamily="18" charset="0"/>
              </a:rPr>
              <a:t>башҡорт балалар</a:t>
            </a:r>
            <a:r>
              <a:rPr lang="ru-RU" sz="1400" dirty="0" smtClean="0">
                <a:latin typeface="Times New Roman" pitchFamily="18" charset="0"/>
                <a:ea typeface="Calibri" pitchFamily="34" charset="0"/>
                <a:cs typeface="Times New Roman" pitchFamily="18" charset="0"/>
              </a:rPr>
              <a:t> </a:t>
            </a:r>
            <a:r>
              <a:rPr lang="ru-RU" sz="1400" dirty="0" err="1" smtClean="0">
                <a:latin typeface="Times New Roman" pitchFamily="18" charset="0"/>
                <a:ea typeface="Calibri" pitchFamily="34" charset="0"/>
                <a:cs typeface="Times New Roman" pitchFamily="18" charset="0"/>
              </a:rPr>
              <a:t>баҡсаһы</a:t>
            </a:r>
            <a:r>
              <a:rPr lang="ru-RU" sz="1400" dirty="0" smtClean="0">
                <a:latin typeface="Times New Roman" pitchFamily="18" charset="0"/>
                <a:cs typeface="Times New Roman" pitchFamily="18" charset="0"/>
              </a:rPr>
              <a:t> </a:t>
            </a:r>
          </a:p>
          <a:p>
            <a:pPr lvl="0" algn="ctr">
              <a:spcBef>
                <a:spcPct val="0"/>
              </a:spcBef>
            </a:pPr>
            <a:r>
              <a:rPr lang="ru-RU" sz="4000" b="1" i="1" u="sng" dirty="0" err="1" smtClean="0">
                <a:solidFill>
                  <a:srgbClr val="FF0000"/>
                </a:solidFill>
                <a:latin typeface="Times New Roman" pitchFamily="18" charset="0"/>
                <a:ea typeface="+mj-ea"/>
                <a:cs typeface="Times New Roman" pitchFamily="18" charset="0"/>
              </a:rPr>
              <a:t>Оҫталыҡ дәресе</a:t>
            </a:r>
            <a:endParaRPr lang="ru-RU" sz="4000" b="1" i="1" u="sng" dirty="0" smtClean="0">
              <a:solidFill>
                <a:srgbClr val="FF0000"/>
              </a:solidFill>
              <a:latin typeface="Times New Roman" pitchFamily="18" charset="0"/>
              <a:ea typeface="+mj-ea"/>
              <a:cs typeface="Times New Roman" pitchFamily="18" charset="0"/>
            </a:endParaRPr>
          </a:p>
          <a:p>
            <a:pPr lvl="0" algn="ctr">
              <a:spcBef>
                <a:spcPct val="0"/>
              </a:spcBef>
            </a:pPr>
            <a:endParaRPr lang="ru-RU" sz="4000" b="1" i="1" u="sng" dirty="0" smtClean="0">
              <a:solidFill>
                <a:srgbClr val="FF0000"/>
              </a:solidFill>
              <a:latin typeface="Times New Roman" pitchFamily="18" charset="0"/>
              <a:ea typeface="+mj-ea"/>
              <a:cs typeface="Times New Roman" pitchFamily="18" charset="0"/>
            </a:endParaRPr>
          </a:p>
          <a:p>
            <a:pPr lvl="0" algn="ctr">
              <a:spcBef>
                <a:spcPct val="0"/>
              </a:spcBef>
            </a:pPr>
            <a:r>
              <a:rPr kumimoji="0" lang="ru-RU" sz="3600" b="1" i="1" u="none" strike="noStrike" kern="1200" cap="none" spc="0" normalizeH="0" baseline="0" noProof="0" dirty="0" smtClean="0">
                <a:ln>
                  <a:noFill/>
                </a:ln>
                <a:solidFill>
                  <a:srgbClr val="00B0F0"/>
                </a:solidFill>
                <a:effectLst/>
                <a:uLnTx/>
                <a:uFillTx/>
                <a:latin typeface="Times New Roman" pitchFamily="18" charset="0"/>
                <a:ea typeface="+mj-ea"/>
                <a:cs typeface="Times New Roman" pitchFamily="18" charset="0"/>
              </a:rPr>
              <a:t>«</a:t>
            </a:r>
            <a:r>
              <a:rPr kumimoji="0" lang="ru-RU" sz="3600" b="1" i="1" u="none" strike="noStrike" kern="1200" cap="none" spc="0" normalizeH="0" baseline="0" noProof="0" dirty="0" err="1" smtClean="0">
                <a:ln>
                  <a:noFill/>
                </a:ln>
                <a:solidFill>
                  <a:srgbClr val="00B0F0"/>
                </a:solidFill>
                <a:effectLst/>
                <a:uLnTx/>
                <a:uFillTx/>
                <a:latin typeface="Times New Roman" pitchFamily="18" charset="0"/>
                <a:ea typeface="+mj-ea"/>
                <a:cs typeface="Times New Roman" pitchFamily="18" charset="0"/>
              </a:rPr>
              <a:t>Кейе</a:t>
            </a:r>
            <a:r>
              <a:rPr lang="ru-RU" sz="3600" b="1" i="1" dirty="0" err="1" smtClean="0">
                <a:solidFill>
                  <a:srgbClr val="00B0F0"/>
                </a:solidFill>
                <a:latin typeface="Times New Roman" pitchFamily="18" charset="0"/>
                <a:ea typeface="+mj-ea"/>
                <a:cs typeface="Times New Roman" pitchFamily="18" charset="0"/>
              </a:rPr>
              <a:t>ҙ баҫыу техникаһы аша</a:t>
            </a:r>
            <a:r>
              <a:rPr lang="ru-RU" sz="3600" b="1" i="1" dirty="0" smtClean="0">
                <a:solidFill>
                  <a:srgbClr val="00B0F0"/>
                </a:solidFill>
                <a:latin typeface="Times New Roman" pitchFamily="18" charset="0"/>
                <a:ea typeface="+mj-ea"/>
                <a:cs typeface="Times New Roman" pitchFamily="18" charset="0"/>
              </a:rPr>
              <a:t> </a:t>
            </a:r>
            <a:r>
              <a:rPr lang="ru-RU" sz="3600" b="1" i="1" dirty="0" err="1" smtClean="0">
                <a:solidFill>
                  <a:srgbClr val="00B0F0"/>
                </a:solidFill>
                <a:latin typeface="Times New Roman" pitchFamily="18" charset="0"/>
                <a:ea typeface="+mj-ea"/>
                <a:cs typeface="Times New Roman" pitchFamily="18" charset="0"/>
              </a:rPr>
              <a:t>мә</a:t>
            </a:r>
            <a:r>
              <a:rPr kumimoji="0" lang="ba-RU" sz="3600" b="1" i="1" u="none" strike="noStrike" kern="1200" cap="none" spc="0" normalizeH="0" baseline="0" noProof="0" dirty="0" smtClean="0">
                <a:ln>
                  <a:noFill/>
                </a:ln>
                <a:solidFill>
                  <a:srgbClr val="00B0F0"/>
                </a:solidFill>
                <a:effectLst/>
                <a:uLnTx/>
                <a:uFillTx/>
                <a:latin typeface="Times New Roman" pitchFamily="18" charset="0"/>
                <a:ea typeface="+mj-ea"/>
                <a:cs typeface="Times New Roman" pitchFamily="18" charset="0"/>
              </a:rPr>
              <a:t>ктәпкәсә йәштәге балаларҙың </a:t>
            </a:r>
            <a:r>
              <a:rPr kumimoji="0" lang="ba-RU" sz="3600" b="1" i="1" u="none" strike="noStrike" kern="1200" cap="none" spc="0" normalizeH="0" noProof="0" dirty="0" smtClean="0">
                <a:ln>
                  <a:noFill/>
                </a:ln>
                <a:solidFill>
                  <a:srgbClr val="00B0F0"/>
                </a:solidFill>
                <a:effectLst/>
                <a:uLnTx/>
                <a:uFillTx/>
                <a:latin typeface="Times New Roman" pitchFamily="18" charset="0"/>
                <a:ea typeface="+mj-ea"/>
                <a:cs typeface="Times New Roman" pitchFamily="18" charset="0"/>
              </a:rPr>
              <a:t> </a:t>
            </a:r>
            <a:r>
              <a:rPr kumimoji="0" lang="ba-RU" sz="3600" b="1" i="1" u="none" strike="noStrike" kern="1200" cap="none" spc="0" normalizeH="0" baseline="0" noProof="0" dirty="0" smtClean="0">
                <a:ln>
                  <a:noFill/>
                </a:ln>
                <a:solidFill>
                  <a:srgbClr val="00B0F0"/>
                </a:solidFill>
                <a:effectLst/>
                <a:uLnTx/>
                <a:uFillTx/>
                <a:latin typeface="Times New Roman" pitchFamily="18" charset="0"/>
                <a:ea typeface="+mj-ea"/>
                <a:cs typeface="Times New Roman" pitchFamily="18" charset="0"/>
              </a:rPr>
              <a:t> ижади һәләттәрен үҫтереү</a:t>
            </a:r>
            <a:r>
              <a:rPr lang="ru-RU" sz="3600" b="1" i="1" dirty="0" smtClean="0">
                <a:solidFill>
                  <a:srgbClr val="00B0F0"/>
                </a:solidFill>
                <a:latin typeface="Times New Roman" pitchFamily="18" charset="0"/>
                <a:cs typeface="Times New Roman" pitchFamily="18" charset="0"/>
              </a:rPr>
              <a:t>»</a:t>
            </a:r>
          </a:p>
          <a:p>
            <a:pPr lvl="0" algn="ctr">
              <a:spcBef>
                <a:spcPct val="0"/>
              </a:spcBef>
            </a:pPr>
            <a:endParaRPr kumimoji="0" lang="ba-RU" sz="2800" b="1" i="1" u="none" strike="noStrike" kern="1200" cap="none" spc="0" normalizeH="0" baseline="0" noProof="0" dirty="0" smtClean="0">
              <a:ln>
                <a:noFill/>
              </a:ln>
              <a:solidFill>
                <a:srgbClr val="00B0F0"/>
              </a:solidFill>
              <a:effectLst/>
              <a:uLnTx/>
              <a:uFillTx/>
              <a:latin typeface="Times New Roman" pitchFamily="18" charset="0"/>
              <a:ea typeface="+mj-ea"/>
              <a:cs typeface="Times New Roman" pitchFamily="18" charset="0"/>
            </a:endParaRPr>
          </a:p>
          <a:p>
            <a:pPr lvl="0" algn="r">
              <a:spcBef>
                <a:spcPct val="0"/>
              </a:spcBef>
            </a:pPr>
            <a:endParaRPr kumimoji="0" lang="ba-RU" sz="2800" b="1" i="1" u="none" strike="noStrike" kern="1200" cap="none" spc="0" normalizeH="0" baseline="0" noProof="0" dirty="0" smtClean="0">
              <a:ln>
                <a:noFill/>
              </a:ln>
              <a:solidFill>
                <a:srgbClr val="FF0000"/>
              </a:solidFill>
              <a:effectLst/>
              <a:uLnTx/>
              <a:uFillTx/>
              <a:latin typeface="Times New Roman" pitchFamily="18" charset="0"/>
              <a:ea typeface="+mj-ea"/>
              <a:cs typeface="Times New Roman" pitchFamily="18" charset="0"/>
            </a:endParaRPr>
          </a:p>
          <a:p>
            <a:pPr lvl="0" algn="r">
              <a:spcBef>
                <a:spcPct val="0"/>
              </a:spcBef>
            </a:pPr>
            <a:r>
              <a:rPr kumimoji="0" lang="ba-RU" sz="2800" b="1" i="1" u="none" strike="noStrike" kern="1200" cap="none" spc="0" normalizeH="0" baseline="0" noProof="0" dirty="0" smtClean="0">
                <a:ln>
                  <a:noFill/>
                </a:ln>
                <a:solidFill>
                  <a:srgbClr val="FF0000"/>
                </a:solidFill>
                <a:effectLst/>
                <a:uLnTx/>
                <a:uFillTx/>
                <a:latin typeface="Times New Roman" pitchFamily="18" charset="0"/>
                <a:ea typeface="+mj-ea"/>
                <a:cs typeface="Times New Roman" pitchFamily="18" charset="0"/>
              </a:rPr>
              <a:t>Әҙерләне:</a:t>
            </a:r>
            <a:r>
              <a:rPr kumimoji="0" lang="ba-RU" sz="2800" b="1" i="1" u="none" strike="noStrike" kern="1200" cap="none" spc="0" normalizeH="0" noProof="0" dirty="0" smtClean="0">
                <a:ln>
                  <a:noFill/>
                </a:ln>
                <a:solidFill>
                  <a:srgbClr val="FF0000"/>
                </a:solidFill>
                <a:effectLst/>
                <a:uLnTx/>
                <a:uFillTx/>
                <a:latin typeface="Times New Roman" pitchFamily="18" charset="0"/>
                <a:ea typeface="+mj-ea"/>
                <a:cs typeface="Times New Roman" pitchFamily="18" charset="0"/>
              </a:rPr>
              <a:t> тәрбиәсе Мәзитова Ә. </a:t>
            </a:r>
            <a:r>
              <a:rPr lang="ba-RU" sz="2800" b="1" i="1" dirty="0" smtClean="0">
                <a:solidFill>
                  <a:srgbClr val="FF0000"/>
                </a:solidFill>
                <a:latin typeface="Times New Roman" pitchFamily="18" charset="0"/>
                <a:ea typeface="+mj-ea"/>
                <a:cs typeface="Times New Roman" pitchFamily="18" charset="0"/>
              </a:rPr>
              <a:t>Р.</a:t>
            </a:r>
            <a:r>
              <a:rPr kumimoji="0" lang="ba-RU" sz="4000" b="1" i="1" u="none" strike="noStrike" kern="1200" cap="none" spc="0" normalizeH="0" baseline="0" noProof="0" dirty="0" smtClean="0">
                <a:ln>
                  <a:noFill/>
                </a:ln>
                <a:solidFill>
                  <a:srgbClr val="00B0F0"/>
                </a:solidFill>
                <a:effectLst/>
                <a:uLnTx/>
                <a:uFillTx/>
                <a:latin typeface="Times New Roman" pitchFamily="18" charset="0"/>
                <a:ea typeface="+mj-ea"/>
                <a:cs typeface="Times New Roman" pitchFamily="18" charset="0"/>
              </a:rPr>
              <a:t> </a:t>
            </a:r>
            <a:endParaRPr kumimoji="0" lang="ru-RU" sz="4000" b="1" i="1" u="none" strike="noStrike" kern="1200" cap="none" spc="0" normalizeH="0" baseline="0" noProof="0" dirty="0">
              <a:ln>
                <a:noFill/>
              </a:ln>
              <a:solidFill>
                <a:srgbClr val="00B0F0"/>
              </a:solidFill>
              <a:effectLst/>
              <a:uLnTx/>
              <a:uFillTx/>
              <a:latin typeface="Times New Roman" pitchFamily="18" charset="0"/>
              <a:ea typeface="+mj-ea"/>
              <a:cs typeface="Times New Roman" pitchFamily="18" charset="0"/>
            </a:endParaRPr>
          </a:p>
        </p:txBody>
      </p:sp>
    </p:spTree>
  </p:cSld>
  <p:clrMapOvr>
    <a:masterClrMapping/>
  </p:clrMapOvr>
  <p:transition>
    <p:wedg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MSI\Downloads\орнаменты башкирские\1603988908_15-p-fon-dlya-prezentatsii-natarskii-stil-1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7" name="Содержимое 4"/>
          <p:cNvSpPr txBox="1">
            <a:spLocks/>
          </p:cNvSpPr>
          <p:nvPr/>
        </p:nvSpPr>
        <p:spPr>
          <a:xfrm>
            <a:off x="1907704" y="620689"/>
            <a:ext cx="5544616" cy="792088"/>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tabLst/>
              <a:defRPr/>
            </a:pPr>
            <a:r>
              <a:rPr lang="ba-RU" sz="2800" b="1" dirty="0" smtClean="0">
                <a:solidFill>
                  <a:srgbClr val="FF0000"/>
                </a:solidFill>
                <a:latin typeface="Times New Roman" pitchFamily="18" charset="0"/>
                <a:cs typeface="Times New Roman" pitchFamily="18" charset="0"/>
              </a:rPr>
              <a:t>           Уйынсыҡтар </a:t>
            </a:r>
            <a:endParaRPr kumimoji="0" lang="ru-RU" sz="2800" b="1" i="0" u="none" strike="noStrike" kern="1200" cap="none" spc="0" normalizeH="0" baseline="0" noProof="0" dirty="0">
              <a:ln>
                <a:noFill/>
              </a:ln>
              <a:solidFill>
                <a:srgbClr val="FF0000"/>
              </a:solidFill>
              <a:effectLst/>
              <a:uLnTx/>
              <a:uFillTx/>
              <a:latin typeface="Times New Roman" pitchFamily="18" charset="0"/>
              <a:cs typeface="Times New Roman" pitchFamily="18" charset="0"/>
            </a:endParaRPr>
          </a:p>
        </p:txBody>
      </p:sp>
      <p:pic>
        <p:nvPicPr>
          <p:cNvPr id="5" name="Picture 2" descr="C:\Users\MSI\Downloads\ftE9ZHThvrc.jpg"/>
          <p:cNvPicPr>
            <a:picLocks noChangeAspect="1" noChangeArrowheads="1"/>
          </p:cNvPicPr>
          <p:nvPr/>
        </p:nvPicPr>
        <p:blipFill>
          <a:blip r:embed="rId3" cstate="print"/>
          <a:srcRect/>
          <a:stretch>
            <a:fillRect/>
          </a:stretch>
        </p:blipFill>
        <p:spPr bwMode="auto">
          <a:xfrm>
            <a:off x="2195736" y="764704"/>
            <a:ext cx="3744416" cy="529870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amond(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MSI\Downloads\орнаменты башкирские\1603988908_15-p-fon-dlya-prezentatsii-natarskii-stil-1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Содержимое 4"/>
          <p:cNvSpPr txBox="1">
            <a:spLocks/>
          </p:cNvSpPr>
          <p:nvPr/>
        </p:nvSpPr>
        <p:spPr>
          <a:xfrm>
            <a:off x="1907704" y="620689"/>
            <a:ext cx="5544616" cy="792088"/>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tabLst/>
              <a:defRPr/>
            </a:pPr>
            <a:r>
              <a:rPr lang="ba-RU" sz="2800" b="1" dirty="0" smtClean="0">
                <a:solidFill>
                  <a:srgbClr val="FF0000"/>
                </a:solidFill>
                <a:latin typeface="Times New Roman" pitchFamily="18" charset="0"/>
                <a:cs typeface="Times New Roman" pitchFamily="18" charset="0"/>
              </a:rPr>
              <a:t>           </a:t>
            </a:r>
            <a:endParaRPr kumimoji="0" lang="ru-RU" sz="2800" b="1" i="0" u="none" strike="noStrike" kern="1200" cap="none" spc="0" normalizeH="0" baseline="0" noProof="0" dirty="0">
              <a:ln>
                <a:noFill/>
              </a:ln>
              <a:solidFill>
                <a:srgbClr val="FF0000"/>
              </a:solidFill>
              <a:effectLst/>
              <a:uLnTx/>
              <a:uFillTx/>
              <a:latin typeface="Times New Roman" pitchFamily="18" charset="0"/>
              <a:cs typeface="Times New Roman" pitchFamily="18" charset="0"/>
            </a:endParaRPr>
          </a:p>
        </p:txBody>
      </p:sp>
      <p:sp>
        <p:nvSpPr>
          <p:cNvPr id="6" name="Прямоугольник 5"/>
          <p:cNvSpPr/>
          <p:nvPr/>
        </p:nvSpPr>
        <p:spPr>
          <a:xfrm>
            <a:off x="1403648" y="692696"/>
            <a:ext cx="6408712" cy="523220"/>
          </a:xfrm>
          <a:prstGeom prst="rect">
            <a:avLst/>
          </a:prstGeom>
        </p:spPr>
        <p:txBody>
          <a:bodyPr wrap="square">
            <a:spAutoFit/>
          </a:bodyPr>
          <a:lstStyle/>
          <a:p>
            <a:pPr algn="ctr"/>
            <a:r>
              <a:rPr lang="ba-RU" sz="2800" b="1" dirty="0" smtClean="0">
                <a:solidFill>
                  <a:srgbClr val="C00000"/>
                </a:solidFill>
                <a:latin typeface="Times New Roman" pitchFamily="18" charset="0"/>
                <a:cs typeface="Times New Roman" pitchFamily="18" charset="0"/>
              </a:rPr>
              <a:t>Еүеш йөндән муйынсаҡтар эшләйбеҙ </a:t>
            </a:r>
            <a:endParaRPr lang="ba-RU" sz="2800" dirty="0" smtClean="0">
              <a:solidFill>
                <a:srgbClr val="C00000"/>
              </a:solidFill>
              <a:latin typeface="Times New Roman" pitchFamily="18" charset="0"/>
              <a:cs typeface="Times New Roman" pitchFamily="18" charset="0"/>
            </a:endParaRPr>
          </a:p>
        </p:txBody>
      </p:sp>
      <p:pic>
        <p:nvPicPr>
          <p:cNvPr id="9" name="Picture 2" descr="C:\Users\MSI\Downloads\7TQIF1W93ao.jpg"/>
          <p:cNvPicPr>
            <a:picLocks noGrp="1" noChangeAspect="1" noChangeArrowheads="1"/>
          </p:cNvPicPr>
          <p:nvPr>
            <p:ph idx="1"/>
          </p:nvPr>
        </p:nvPicPr>
        <p:blipFill>
          <a:blip r:embed="rId3" cstate="print"/>
          <a:srcRect/>
          <a:stretch>
            <a:fillRect/>
          </a:stretch>
        </p:blipFill>
        <p:spPr bwMode="auto">
          <a:xfrm>
            <a:off x="971600" y="1556792"/>
            <a:ext cx="6912768" cy="4220711"/>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ox(in)">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MSI\Downloads\орнаменты башкирские\1603988908_15-p-fon-dlya-prezentatsii-natarskii-stil-1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7" name="Picture 5" descr="C:\Users\MSI\Downloads\ryQI_fQwy1o.jpg"/>
          <p:cNvPicPr>
            <a:picLocks noGrp="1" noChangeAspect="1" noChangeArrowheads="1"/>
          </p:cNvPicPr>
          <p:nvPr>
            <p:ph idx="1"/>
          </p:nvPr>
        </p:nvPicPr>
        <p:blipFill>
          <a:blip r:embed="rId3" cstate="print"/>
          <a:srcRect/>
          <a:stretch>
            <a:fillRect/>
          </a:stretch>
        </p:blipFill>
        <p:spPr bwMode="auto">
          <a:xfrm>
            <a:off x="1331640" y="908720"/>
            <a:ext cx="6302484" cy="489654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MSI\Downloads\орнаменты башкирские\1603988908_15-p-fon-dlya-prezentatsii-natarskii-stil-1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Содержимое 4"/>
          <p:cNvSpPr txBox="1">
            <a:spLocks/>
          </p:cNvSpPr>
          <p:nvPr/>
        </p:nvSpPr>
        <p:spPr>
          <a:xfrm>
            <a:off x="1907704" y="620689"/>
            <a:ext cx="5544616" cy="792088"/>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tabLst/>
              <a:defRPr/>
            </a:pPr>
            <a:r>
              <a:rPr lang="ba-RU" sz="2800" b="1" dirty="0" smtClean="0">
                <a:solidFill>
                  <a:srgbClr val="FF0000"/>
                </a:solidFill>
                <a:latin typeface="Times New Roman" pitchFamily="18" charset="0"/>
                <a:cs typeface="Times New Roman" pitchFamily="18" charset="0"/>
              </a:rPr>
              <a:t>           Серле муйынсаҡтар</a:t>
            </a:r>
            <a:endParaRPr kumimoji="0" lang="ru-RU" sz="2800" b="1" i="0" u="none" strike="noStrike" kern="1200" cap="none" spc="0" normalizeH="0" baseline="0" noProof="0" dirty="0">
              <a:ln>
                <a:noFill/>
              </a:ln>
              <a:solidFill>
                <a:srgbClr val="FF0000"/>
              </a:solidFill>
              <a:effectLst/>
              <a:uLnTx/>
              <a:uFillTx/>
              <a:latin typeface="Times New Roman" pitchFamily="18" charset="0"/>
              <a:cs typeface="Times New Roman" pitchFamily="18" charset="0"/>
            </a:endParaRPr>
          </a:p>
        </p:txBody>
      </p:sp>
      <p:pic>
        <p:nvPicPr>
          <p:cNvPr id="8" name="Содержимое 7" descr="JkBbMCnoaOE.jpg"/>
          <p:cNvPicPr>
            <a:picLocks noGrp="1" noChangeAspect="1"/>
          </p:cNvPicPr>
          <p:nvPr>
            <p:ph idx="1"/>
          </p:nvPr>
        </p:nvPicPr>
        <p:blipFill>
          <a:blip r:embed="rId3" cstate="print"/>
          <a:stretch>
            <a:fillRect/>
          </a:stretch>
        </p:blipFill>
        <p:spPr>
          <a:xfrm>
            <a:off x="2723974" y="1600200"/>
            <a:ext cx="3696052" cy="4525963"/>
          </a:xfr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MSI\Downloads\орнаменты башкирские\1603988908_15-p-fon-dlya-prezentatsii-natarskii-stil-1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6" name="Содержимое 5" descr="8Gv9vmSww_Q.jpg"/>
          <p:cNvPicPr>
            <a:picLocks noGrp="1" noChangeAspect="1"/>
          </p:cNvPicPr>
          <p:nvPr>
            <p:ph idx="1"/>
          </p:nvPr>
        </p:nvPicPr>
        <p:blipFill>
          <a:blip r:embed="rId3" cstate="print"/>
          <a:stretch>
            <a:fillRect/>
          </a:stretch>
        </p:blipFill>
        <p:spPr>
          <a:xfrm>
            <a:off x="2000232" y="1285860"/>
            <a:ext cx="4572032" cy="4786346"/>
          </a:xfrm>
        </p:spPr>
      </p:pic>
      <p:sp>
        <p:nvSpPr>
          <p:cNvPr id="7" name="Содержимое 4"/>
          <p:cNvSpPr txBox="1">
            <a:spLocks/>
          </p:cNvSpPr>
          <p:nvPr/>
        </p:nvSpPr>
        <p:spPr>
          <a:xfrm>
            <a:off x="1907704" y="620689"/>
            <a:ext cx="5544616" cy="522295"/>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tabLst/>
              <a:defRPr/>
            </a:pPr>
            <a:r>
              <a:rPr lang="ba-RU" sz="2800" b="1" dirty="0" smtClean="0">
                <a:solidFill>
                  <a:srgbClr val="FF0000"/>
                </a:solidFill>
                <a:latin typeface="Times New Roman" pitchFamily="18" charset="0"/>
                <a:cs typeface="Times New Roman" pitchFamily="18" charset="0"/>
              </a:rPr>
              <a:t>           Уйынсыҡтар </a:t>
            </a:r>
            <a:endParaRPr kumimoji="0" lang="ru-RU" sz="2800" b="1" i="0" u="none" strike="noStrike" kern="1200" cap="none" spc="0" normalizeH="0" baseline="0" noProof="0" dirty="0">
              <a:ln>
                <a:noFill/>
              </a:ln>
              <a:solidFill>
                <a:srgbClr val="FF0000"/>
              </a:solidFill>
              <a:effectLst/>
              <a:uLnTx/>
              <a:uFillTx/>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MSI\Downloads\орнаменты башкирские\1603988908_15-p-fon-dlya-prezentatsii-natarskii-stil-1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7" name="Содержимое 4"/>
          <p:cNvSpPr txBox="1">
            <a:spLocks/>
          </p:cNvSpPr>
          <p:nvPr/>
        </p:nvSpPr>
        <p:spPr>
          <a:xfrm>
            <a:off x="1907704" y="620689"/>
            <a:ext cx="5544616" cy="792088"/>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tabLst/>
              <a:defRPr/>
            </a:pPr>
            <a:r>
              <a:rPr lang="ba-RU" sz="2800" b="1" dirty="0" smtClean="0">
                <a:solidFill>
                  <a:srgbClr val="FF0000"/>
                </a:solidFill>
                <a:latin typeface="Times New Roman" pitchFamily="18" charset="0"/>
                <a:cs typeface="Times New Roman" pitchFamily="18" charset="0"/>
              </a:rPr>
              <a:t>            </a:t>
            </a:r>
            <a:endParaRPr kumimoji="0" lang="ru-RU" sz="2800" b="1" i="0" u="none" strike="noStrike" kern="1200" cap="none" spc="0" normalizeH="0" baseline="0" noProof="0" dirty="0">
              <a:ln>
                <a:noFill/>
              </a:ln>
              <a:solidFill>
                <a:srgbClr val="FF0000"/>
              </a:solidFill>
              <a:effectLst/>
              <a:uLnTx/>
              <a:uFillTx/>
              <a:latin typeface="Times New Roman" pitchFamily="18" charset="0"/>
              <a:cs typeface="Times New Roman" pitchFamily="18" charset="0"/>
            </a:endParaRPr>
          </a:p>
        </p:txBody>
      </p:sp>
      <p:sp>
        <p:nvSpPr>
          <p:cNvPr id="5" name="Прямоугольник 4"/>
          <p:cNvSpPr/>
          <p:nvPr/>
        </p:nvSpPr>
        <p:spPr>
          <a:xfrm>
            <a:off x="1907704" y="692696"/>
            <a:ext cx="5400600" cy="461665"/>
          </a:xfrm>
          <a:prstGeom prst="rect">
            <a:avLst/>
          </a:prstGeom>
        </p:spPr>
        <p:txBody>
          <a:bodyPr wrap="square">
            <a:spAutoFit/>
          </a:bodyPr>
          <a:lstStyle/>
          <a:p>
            <a:pPr algn="ctr"/>
            <a:r>
              <a:rPr lang="ba-RU" sz="2400" b="1" dirty="0" smtClean="0">
                <a:solidFill>
                  <a:srgbClr val="FF0000"/>
                </a:solidFill>
                <a:latin typeface="Times New Roman" pitchFamily="18" charset="0"/>
                <a:cs typeface="Times New Roman" pitchFamily="18" charset="0"/>
              </a:rPr>
              <a:t>Беҙҙең ижад емештәре</a:t>
            </a:r>
            <a:endParaRPr lang="ru-RU" sz="2400" b="1" dirty="0">
              <a:solidFill>
                <a:srgbClr val="FF0000"/>
              </a:solidFill>
              <a:latin typeface="Times New Roman" pitchFamily="18" charset="0"/>
              <a:cs typeface="Times New Roman" pitchFamily="18" charset="0"/>
            </a:endParaRPr>
          </a:p>
        </p:txBody>
      </p:sp>
      <p:pic>
        <p:nvPicPr>
          <p:cNvPr id="8" name="Picture 1" descr="C:\Users\MSI\Pictures\а5.jpg"/>
          <p:cNvPicPr>
            <a:picLocks noGrp="1" noChangeAspect="1" noChangeArrowheads="1"/>
          </p:cNvPicPr>
          <p:nvPr>
            <p:ph idx="1"/>
          </p:nvPr>
        </p:nvPicPr>
        <p:blipFill>
          <a:blip r:embed="rId3" cstate="print"/>
          <a:srcRect/>
          <a:stretch>
            <a:fillRect/>
          </a:stretch>
        </p:blipFill>
        <p:spPr bwMode="auto">
          <a:xfrm>
            <a:off x="1785918" y="1428736"/>
            <a:ext cx="5214974" cy="4214842"/>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ppt_x"/>
                                          </p:val>
                                        </p:tav>
                                        <p:tav tm="100000">
                                          <p:val>
                                            <p:strVal val="#ppt_x"/>
                                          </p:val>
                                        </p:tav>
                                      </p:tavLst>
                                    </p:anim>
                                    <p:anim calcmode="lin" valueType="num">
                                      <p:cBhvr additive="base">
                                        <p:cTn id="8"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MSI\Downloads\орнаменты башкирские\1603988908_15-p-fon-dlya-prezentatsii-natarskii-stil-1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7" name="Содержимое 4"/>
          <p:cNvSpPr txBox="1">
            <a:spLocks/>
          </p:cNvSpPr>
          <p:nvPr/>
        </p:nvSpPr>
        <p:spPr>
          <a:xfrm>
            <a:off x="1907704" y="620689"/>
            <a:ext cx="5544616" cy="792088"/>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tabLst/>
              <a:defRPr/>
            </a:pPr>
            <a:r>
              <a:rPr lang="ba-RU" sz="2800" b="1" dirty="0" smtClean="0">
                <a:solidFill>
                  <a:srgbClr val="FF0000"/>
                </a:solidFill>
                <a:latin typeface="Times New Roman" pitchFamily="18" charset="0"/>
                <a:cs typeface="Times New Roman" pitchFamily="18" charset="0"/>
              </a:rPr>
              <a:t>            </a:t>
            </a:r>
            <a:endParaRPr kumimoji="0" lang="ru-RU" sz="2800" b="1" i="0" u="none" strike="noStrike" kern="1200" cap="none" spc="0" normalizeH="0" baseline="0" noProof="0" dirty="0">
              <a:ln>
                <a:noFill/>
              </a:ln>
              <a:solidFill>
                <a:srgbClr val="FF0000"/>
              </a:solidFill>
              <a:effectLst/>
              <a:uLnTx/>
              <a:uFillTx/>
              <a:latin typeface="Times New Roman" pitchFamily="18" charset="0"/>
              <a:cs typeface="Times New Roman" pitchFamily="18" charset="0"/>
            </a:endParaRPr>
          </a:p>
        </p:txBody>
      </p:sp>
      <p:pic>
        <p:nvPicPr>
          <p:cNvPr id="6" name="Picture 3" descr="C:\Users\MSI\Downloads\l7oHz-JWcOY.jpg"/>
          <p:cNvPicPr>
            <a:picLocks noChangeAspect="1" noChangeArrowheads="1"/>
          </p:cNvPicPr>
          <p:nvPr/>
        </p:nvPicPr>
        <p:blipFill>
          <a:blip r:embed="rId3" cstate="print"/>
          <a:srcRect/>
          <a:stretch>
            <a:fillRect/>
          </a:stretch>
        </p:blipFill>
        <p:spPr bwMode="auto">
          <a:xfrm>
            <a:off x="2339752" y="908720"/>
            <a:ext cx="4320480" cy="522432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MSI\Downloads\орнаменты башкирские\1603988908_15-p-fon-dlya-prezentatsii-natarskii-stil-1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7" name="Содержимое 4"/>
          <p:cNvSpPr txBox="1">
            <a:spLocks/>
          </p:cNvSpPr>
          <p:nvPr/>
        </p:nvSpPr>
        <p:spPr>
          <a:xfrm>
            <a:off x="1907704" y="620689"/>
            <a:ext cx="5544616" cy="792088"/>
          </a:xfrm>
          <a:prstGeom prst="rect">
            <a:avLst/>
          </a:prstGeom>
        </p:spPr>
        <p:txBody>
          <a:bodyPr vert="horz" lIns="91440" tIns="45720" rIns="91440" bIns="45720" rtlCol="0">
            <a:normAutofit fontScale="92500"/>
          </a:bodyPr>
          <a:lstStyle/>
          <a:p>
            <a:pPr marL="342900" marR="0" lvl="0" indent="-342900" algn="l" defTabSz="914400" rtl="0" eaLnBrk="1" fontAlgn="auto" latinLnBrk="0" hangingPunct="1">
              <a:lnSpc>
                <a:spcPct val="100000"/>
              </a:lnSpc>
              <a:spcBef>
                <a:spcPct val="20000"/>
              </a:spcBef>
              <a:spcAft>
                <a:spcPts val="0"/>
              </a:spcAft>
              <a:buClrTx/>
              <a:buSzTx/>
              <a:tabLst/>
              <a:defRPr/>
            </a:pPr>
            <a:r>
              <a:rPr lang="ba-RU" sz="2800" b="1" dirty="0" smtClean="0">
                <a:solidFill>
                  <a:srgbClr val="FF0000"/>
                </a:solidFill>
                <a:latin typeface="Times New Roman" pitchFamily="18" charset="0"/>
                <a:cs typeface="Times New Roman" pitchFamily="18" charset="0"/>
              </a:rPr>
              <a:t>         Зәһиҙуллина Нурияның эше </a:t>
            </a:r>
            <a:endParaRPr kumimoji="0" lang="ru-RU" sz="2800" b="1" i="0" u="none" strike="noStrike" kern="1200" cap="none" spc="0" normalizeH="0" baseline="0" noProof="0" dirty="0">
              <a:ln>
                <a:noFill/>
              </a:ln>
              <a:solidFill>
                <a:srgbClr val="FF0000"/>
              </a:solidFill>
              <a:effectLst/>
              <a:uLnTx/>
              <a:uFillTx/>
              <a:latin typeface="Times New Roman" pitchFamily="18" charset="0"/>
              <a:cs typeface="Times New Roman" pitchFamily="18" charset="0"/>
            </a:endParaRPr>
          </a:p>
        </p:txBody>
      </p:sp>
      <p:pic>
        <p:nvPicPr>
          <p:cNvPr id="6" name="Содержимое 4" descr="_yNSXwL7i7c.jpg"/>
          <p:cNvPicPr>
            <a:picLocks noGrp="1" noChangeAspect="1"/>
          </p:cNvPicPr>
          <p:nvPr>
            <p:ph idx="1"/>
          </p:nvPr>
        </p:nvPicPr>
        <p:blipFill>
          <a:blip r:embed="rId3" cstate="print"/>
          <a:stretch>
            <a:fillRect/>
          </a:stretch>
        </p:blipFill>
        <p:spPr>
          <a:xfrm>
            <a:off x="2411760" y="1402022"/>
            <a:ext cx="3888432" cy="4724142"/>
          </a:xfr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MSI\Downloads\орнаменты башкирские\1603988908_15-p-fon-dlya-prezentatsii-natarskii-stil-1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6" name="Прямоугольник 5"/>
          <p:cNvSpPr/>
          <p:nvPr/>
        </p:nvSpPr>
        <p:spPr>
          <a:xfrm>
            <a:off x="1907704" y="692696"/>
            <a:ext cx="5400600" cy="461665"/>
          </a:xfrm>
          <a:prstGeom prst="rect">
            <a:avLst/>
          </a:prstGeom>
        </p:spPr>
        <p:txBody>
          <a:bodyPr wrap="square">
            <a:spAutoFit/>
          </a:bodyPr>
          <a:lstStyle/>
          <a:p>
            <a:pPr algn="ctr"/>
            <a:r>
              <a:rPr lang="ba-RU" sz="2400" b="1" dirty="0" smtClean="0">
                <a:solidFill>
                  <a:srgbClr val="FF0000"/>
                </a:solidFill>
                <a:latin typeface="Times New Roman" pitchFamily="18" charset="0"/>
                <a:cs typeface="Times New Roman" pitchFamily="18" charset="0"/>
              </a:rPr>
              <a:t>Дидактик уйын “Өндәр китапсығы”</a:t>
            </a:r>
            <a:endParaRPr lang="ru-RU" sz="2400" b="1" dirty="0">
              <a:solidFill>
                <a:srgbClr val="FF0000"/>
              </a:solidFill>
              <a:latin typeface="Times New Roman" pitchFamily="18" charset="0"/>
              <a:cs typeface="Times New Roman" pitchFamily="18" charset="0"/>
            </a:endParaRPr>
          </a:p>
        </p:txBody>
      </p:sp>
      <p:pic>
        <p:nvPicPr>
          <p:cNvPr id="1026" name="Picture 2" descr="C:\Users\MSI\Pictures\4E3Fv43-Aks (1).jpg"/>
          <p:cNvPicPr>
            <a:picLocks noGrp="1" noChangeAspect="1" noChangeArrowheads="1"/>
          </p:cNvPicPr>
          <p:nvPr>
            <p:ph idx="1"/>
          </p:nvPr>
        </p:nvPicPr>
        <p:blipFill>
          <a:blip r:embed="rId3" cstate="print"/>
          <a:srcRect/>
          <a:stretch>
            <a:fillRect/>
          </a:stretch>
        </p:blipFill>
        <p:spPr bwMode="auto">
          <a:xfrm>
            <a:off x="1475656" y="1412776"/>
            <a:ext cx="6264696" cy="4456036"/>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MSI\Downloads\орнаменты башкирские\1603988908_15-p-fon-dlya-prezentatsii-natarskii-stil-1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5" name="Содержимое 4" descr="vgkt71uPDVs.jpg"/>
          <p:cNvPicPr>
            <a:picLocks noGrp="1" noChangeAspect="1"/>
          </p:cNvPicPr>
          <p:nvPr>
            <p:ph idx="1"/>
          </p:nvPr>
        </p:nvPicPr>
        <p:blipFill>
          <a:blip r:embed="rId3" cstate="print"/>
          <a:stretch>
            <a:fillRect/>
          </a:stretch>
        </p:blipFill>
        <p:spPr>
          <a:xfrm>
            <a:off x="1554691" y="1600200"/>
            <a:ext cx="6034617" cy="4525963"/>
          </a:xfrm>
        </p:spPr>
      </p:pic>
      <p:sp>
        <p:nvSpPr>
          <p:cNvPr id="6" name="Прямоугольник 5"/>
          <p:cNvSpPr/>
          <p:nvPr/>
        </p:nvSpPr>
        <p:spPr>
          <a:xfrm>
            <a:off x="1907704" y="692696"/>
            <a:ext cx="5400600" cy="461665"/>
          </a:xfrm>
          <a:prstGeom prst="rect">
            <a:avLst/>
          </a:prstGeom>
        </p:spPr>
        <p:txBody>
          <a:bodyPr wrap="square">
            <a:spAutoFit/>
          </a:bodyPr>
          <a:lstStyle/>
          <a:p>
            <a:pPr algn="ctr"/>
            <a:r>
              <a:rPr lang="ba-RU" sz="2400" b="1" dirty="0" smtClean="0">
                <a:solidFill>
                  <a:srgbClr val="FF0000"/>
                </a:solidFill>
                <a:latin typeface="Times New Roman" pitchFamily="18" charset="0"/>
                <a:cs typeface="Times New Roman" pitchFamily="18" charset="0"/>
              </a:rPr>
              <a:t>Дидактик уйын “Серле кубиктар”</a:t>
            </a:r>
            <a:endParaRPr lang="ru-RU" sz="2400"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MSI\Downloads\nP8F_udetas.jpg"/>
          <p:cNvPicPr>
            <a:picLocks noGrp="1" noChangeAspect="1" noChangeArrowheads="1"/>
          </p:cNvPicPr>
          <p:nvPr>
            <p:ph idx="1"/>
          </p:nvPr>
        </p:nvPicPr>
        <p:blipFill>
          <a:blip r:embed="rId2" cstate="print"/>
          <a:srcRect/>
          <a:stretch>
            <a:fillRect/>
          </a:stretch>
        </p:blipFill>
        <p:spPr bwMode="auto">
          <a:xfrm>
            <a:off x="1691680" y="548680"/>
            <a:ext cx="5436096" cy="3796303"/>
          </a:xfrm>
          <a:prstGeom prst="rect">
            <a:avLst/>
          </a:prstGeom>
          <a:noFill/>
        </p:spPr>
      </p:pic>
      <p:pic>
        <p:nvPicPr>
          <p:cNvPr id="1028" name="Picture 4" descr="C:\Users\MSI\Downloads\орнаменты башкирские\1603988908_15-p-fon-dlya-prezentatsii-natarskii-stil-19.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4" name="Прямоугольник 3"/>
          <p:cNvSpPr/>
          <p:nvPr/>
        </p:nvSpPr>
        <p:spPr>
          <a:xfrm>
            <a:off x="827584" y="764704"/>
            <a:ext cx="7632848" cy="5878532"/>
          </a:xfrm>
          <a:prstGeom prst="rect">
            <a:avLst/>
          </a:prstGeom>
        </p:spPr>
        <p:txBody>
          <a:bodyPr wrap="square">
            <a:spAutoFit/>
          </a:bodyPr>
          <a:lstStyle/>
          <a:p>
            <a:r>
              <a:rPr lang="ba-RU" sz="2000" b="1" u="sng" dirty="0" smtClean="0">
                <a:solidFill>
                  <a:srgbClr val="FF0000"/>
                </a:solidFill>
                <a:latin typeface="Times New Roman" pitchFamily="18" charset="0"/>
                <a:cs typeface="Times New Roman" pitchFamily="18" charset="0"/>
              </a:rPr>
              <a:t>Маҡсат: </a:t>
            </a:r>
            <a:r>
              <a:rPr lang="ru-RU" sz="2000" dirty="0" err="1" smtClean="0">
                <a:latin typeface="Times New Roman" pitchFamily="18" charset="0"/>
                <a:cs typeface="Times New Roman" pitchFamily="18" charset="0"/>
              </a:rPr>
              <a:t>Боронғо кәсептәрҙе өйрәнеү һәм тергеҙеү аша</a:t>
            </a:r>
            <a:r>
              <a:rPr lang="ru-RU" sz="2000" dirty="0" smtClean="0">
                <a:latin typeface="Times New Roman" pitchFamily="18" charset="0"/>
                <a:cs typeface="Times New Roman" pitchFamily="18" charset="0"/>
              </a:rPr>
              <a:t> бала </a:t>
            </a:r>
            <a:r>
              <a:rPr lang="ru-RU" sz="2000" dirty="0" err="1" smtClean="0">
                <a:latin typeface="Times New Roman" pitchFamily="18" charset="0"/>
                <a:cs typeface="Times New Roman" pitchFamily="18" charset="0"/>
              </a:rPr>
              <a:t>күңелендә башҡорт халҡының тарихына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мәҙәниәтенә һөйөү</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хөрмәт уятыу</a:t>
            </a:r>
            <a:r>
              <a:rPr lang="ru-RU" sz="2400" dirty="0" smtClean="0">
                <a:latin typeface="Times New Roman" pitchFamily="18" charset="0"/>
                <a:cs typeface="Times New Roman" pitchFamily="18" charset="0"/>
              </a:rPr>
              <a:t>,</a:t>
            </a:r>
            <a:r>
              <a:rPr lang="ba-RU" sz="2000" dirty="0" smtClean="0">
                <a:latin typeface="Times New Roman" pitchFamily="18" charset="0"/>
                <a:cs typeface="Times New Roman" pitchFamily="18" charset="0"/>
              </a:rPr>
              <a:t>ҡулдан эшләнгән әйберҙәргә ҡыҙыҡһыныу тыуҙырыу. Кейеҙ баҫыу тураһында мәғлүмәтте нығытыу.</a:t>
            </a:r>
            <a:endParaRPr lang="ru-RU" sz="2000" dirty="0" smtClean="0">
              <a:latin typeface="Times New Roman" pitchFamily="18" charset="0"/>
              <a:cs typeface="Times New Roman" pitchFamily="18" charset="0"/>
            </a:endParaRPr>
          </a:p>
          <a:p>
            <a:r>
              <a:rPr lang="ba-RU" b="1" u="sng" dirty="0" smtClean="0">
                <a:solidFill>
                  <a:srgbClr val="FF0000"/>
                </a:solidFill>
                <a:latin typeface="Times New Roman" pitchFamily="18" charset="0"/>
                <a:cs typeface="Times New Roman" pitchFamily="18" charset="0"/>
              </a:rPr>
              <a:t>Бурыстар:</a:t>
            </a:r>
            <a:r>
              <a:rPr lang="ba-RU" dirty="0" smtClean="0">
                <a:solidFill>
                  <a:srgbClr val="FF0000"/>
                </a:solidFill>
                <a:latin typeface="Times New Roman" pitchFamily="18" charset="0"/>
                <a:cs typeface="Times New Roman" pitchFamily="18" charset="0"/>
              </a:rPr>
              <a:t> </a:t>
            </a:r>
          </a:p>
          <a:p>
            <a:r>
              <a:rPr lang="ba-RU" b="1" i="1" dirty="0" smtClean="0">
                <a:solidFill>
                  <a:srgbClr val="FF0000"/>
                </a:solidFill>
                <a:latin typeface="Times New Roman" pitchFamily="18" charset="0"/>
                <a:cs typeface="Times New Roman" pitchFamily="18" charset="0"/>
              </a:rPr>
              <a:t>Өйрәтеүсе:</a:t>
            </a:r>
            <a:r>
              <a:rPr lang="ba-RU" dirty="0" smtClean="0">
                <a:solidFill>
                  <a:srgbClr val="FF0000"/>
                </a:solidFill>
                <a:latin typeface="Times New Roman" pitchFamily="18" charset="0"/>
                <a:cs typeface="Times New Roman" pitchFamily="18" charset="0"/>
              </a:rPr>
              <a:t> </a:t>
            </a:r>
            <a:r>
              <a:rPr lang="ba-RU" dirty="0" smtClean="0">
                <a:latin typeface="Times New Roman" pitchFamily="18" charset="0"/>
                <a:cs typeface="Times New Roman" pitchFamily="18" charset="0"/>
              </a:rPr>
              <a:t>Балаларҙы ҡоро һәм еүеш йөндән төрлө әйберҙәр эшләү аша кейеҙ баҫыу техникаһы менән таныштырыу. Башҡорт орнаменттары менән таныштырыуҙы дауам итеү, кейеҙҙе башҡорт тамғалары ярҙамында биҙәргә өйрәтеү. Эшләү алымдарын өйрәтеү.</a:t>
            </a:r>
            <a:endParaRPr lang="ru-RU" dirty="0" smtClean="0">
              <a:latin typeface="Times New Roman" pitchFamily="18" charset="0"/>
              <a:cs typeface="Times New Roman" pitchFamily="18" charset="0"/>
            </a:endParaRPr>
          </a:p>
          <a:p>
            <a:r>
              <a:rPr lang="ba-RU" b="1" i="1" dirty="0" smtClean="0">
                <a:solidFill>
                  <a:srgbClr val="FF0000"/>
                </a:solidFill>
                <a:latin typeface="Times New Roman" pitchFamily="18" charset="0"/>
                <a:cs typeface="Times New Roman" pitchFamily="18" charset="0"/>
              </a:rPr>
              <a:t>Үҫтереүсе:</a:t>
            </a:r>
            <a:r>
              <a:rPr lang="ba-RU" dirty="0" smtClean="0">
                <a:solidFill>
                  <a:srgbClr val="FF0000"/>
                </a:solidFill>
                <a:latin typeface="Times New Roman" pitchFamily="18" charset="0"/>
                <a:cs typeface="Times New Roman" pitchFamily="18" charset="0"/>
              </a:rPr>
              <a:t> </a:t>
            </a:r>
            <a:r>
              <a:rPr lang="ba-RU" dirty="0" smtClean="0">
                <a:latin typeface="Times New Roman" pitchFamily="18" charset="0"/>
                <a:cs typeface="Times New Roman" pitchFamily="18" charset="0"/>
              </a:rPr>
              <a:t>Ҡул суҡтарының хәрәкәтен үҫтереү, телмәр үҫешенә булышлыҡ итеү. Һорауҙарға дөрөҫ яуап биреү оҫталығын булдырыу</a:t>
            </a:r>
            <a:r>
              <a:rPr lang="ru-RU" dirty="0" smtClean="0">
                <a:latin typeface="Times New Roman" pitchFamily="18" charset="0"/>
                <a:cs typeface="Times New Roman" pitchFamily="18" charset="0"/>
              </a:rPr>
              <a:t>.</a:t>
            </a:r>
            <a:r>
              <a:rPr lang="ba-RU" dirty="0" smtClean="0">
                <a:latin typeface="Times New Roman" pitchFamily="18" charset="0"/>
                <a:cs typeface="Times New Roman" pitchFamily="18" charset="0"/>
              </a:rPr>
              <a:t> Актив һүҙлеккә ҡылым индереү: баҫыу, йолҡоп алыу, һуҙыу, һүҙлек запасын байытыу. Коммуникатив һәләттәрен формалаштырыу, эште ентекле, һөҙөмтәле эшләргә өйрәтеү, ижад һәм фантазия үҫтереү.</a:t>
            </a:r>
            <a:endParaRPr lang="ru-RU" dirty="0" smtClean="0">
              <a:latin typeface="Times New Roman" pitchFamily="18" charset="0"/>
              <a:cs typeface="Times New Roman" pitchFamily="18" charset="0"/>
            </a:endParaRPr>
          </a:p>
          <a:p>
            <a:r>
              <a:rPr lang="ba-RU" b="1" i="1" dirty="0" smtClean="0">
                <a:solidFill>
                  <a:srgbClr val="FF0000"/>
                </a:solidFill>
                <a:latin typeface="Times New Roman" pitchFamily="18" charset="0"/>
                <a:cs typeface="Times New Roman" pitchFamily="18" charset="0"/>
              </a:rPr>
              <a:t>Тәрбиәүи:</a:t>
            </a:r>
            <a:r>
              <a:rPr lang="ba-RU" dirty="0" smtClean="0">
                <a:solidFill>
                  <a:srgbClr val="FF0000"/>
                </a:solidFill>
                <a:latin typeface="Times New Roman" pitchFamily="18" charset="0"/>
                <a:cs typeface="Times New Roman" pitchFamily="18" charset="0"/>
              </a:rPr>
              <a:t> </a:t>
            </a:r>
            <a:r>
              <a:rPr lang="ba-RU" dirty="0" smtClean="0">
                <a:latin typeface="Times New Roman" pitchFamily="18" charset="0"/>
                <a:cs typeface="Times New Roman" pitchFamily="18" charset="0"/>
              </a:rPr>
              <a:t>Һәр бер эш төрөнә халыҡ шөғөлөнә ҡыҙыҡһыныу уятыу. Коллектив эшмәкәрлектә ыңғай мөнәсәбәт ҡороу оҫталығын формалаштырыу.</a:t>
            </a:r>
            <a:endParaRPr lang="ru-RU" dirty="0" smtClean="0">
              <a:latin typeface="Times New Roman" pitchFamily="18" charset="0"/>
              <a:cs typeface="Times New Roman" pitchFamily="18" charset="0"/>
            </a:endParaRPr>
          </a:p>
          <a:p>
            <a:endParaRPr lang="ru-RU" dirty="0" smtClean="0">
              <a:latin typeface="Times New Roman" pitchFamily="18" charset="0"/>
              <a:cs typeface="Times New Roman" pitchFamily="18" charset="0"/>
            </a:endParaRPr>
          </a:p>
          <a:p>
            <a:endParaRPr lang="ru-RU" sz="2000" dirty="0" smtClean="0"/>
          </a:p>
          <a:p>
            <a:endParaRPr lang="ru-RU" sz="20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p:txBody>
          <a:bodyPr>
            <a:normAutofit/>
          </a:bodyPr>
          <a:lstStyle/>
          <a:p>
            <a:endParaRPr lang="ru-RU" sz="1400" dirty="0" smtClean="0">
              <a:latin typeface="Times New Roman" pitchFamily="18" charset="0"/>
              <a:cs typeface="Times New Roman" pitchFamily="18" charset="0"/>
            </a:endParaRPr>
          </a:p>
          <a:p>
            <a:endParaRPr lang="ru-RU" sz="1400" dirty="0">
              <a:latin typeface="Times New Roman" pitchFamily="18" charset="0"/>
              <a:cs typeface="Times New Roman" pitchFamily="18" charset="0"/>
            </a:endParaRPr>
          </a:p>
          <a:p>
            <a:endParaRPr lang="ru-RU" sz="1400" dirty="0" smtClean="0">
              <a:latin typeface="Times New Roman" pitchFamily="18" charset="0"/>
              <a:cs typeface="Times New Roman" pitchFamily="18" charset="0"/>
            </a:endParaRPr>
          </a:p>
        </p:txBody>
      </p:sp>
      <p:pic>
        <p:nvPicPr>
          <p:cNvPr id="4" name="Picture 4" descr="C:\Users\MSI\Downloads\орнаменты башкирские\1603988908_15-p-fon-dlya-prezentatsii-natarskii-stil-1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Прямоугольник 4"/>
          <p:cNvSpPr/>
          <p:nvPr/>
        </p:nvSpPr>
        <p:spPr>
          <a:xfrm>
            <a:off x="1043608" y="764704"/>
            <a:ext cx="7200800" cy="4524315"/>
          </a:xfrm>
          <a:prstGeom prst="rect">
            <a:avLst/>
          </a:prstGeom>
        </p:spPr>
        <p:txBody>
          <a:bodyPr wrap="square">
            <a:spAutoFit/>
          </a:bodyPr>
          <a:lstStyle/>
          <a:p>
            <a:r>
              <a:rPr lang="ba-RU" b="1" u="sng" dirty="0" smtClean="0">
                <a:solidFill>
                  <a:srgbClr val="FF0000"/>
                </a:solidFill>
                <a:latin typeface="Times New Roman" pitchFamily="18" charset="0"/>
                <a:cs typeface="Times New Roman" pitchFamily="18" charset="0"/>
              </a:rPr>
              <a:t>Практик эш:</a:t>
            </a:r>
            <a:r>
              <a:rPr lang="ba-RU" dirty="0" smtClean="0">
                <a:solidFill>
                  <a:srgbClr val="FF0000"/>
                </a:solidFill>
                <a:latin typeface="Times New Roman" pitchFamily="18" charset="0"/>
                <a:cs typeface="Times New Roman" pitchFamily="18" charset="0"/>
              </a:rPr>
              <a:t> </a:t>
            </a:r>
            <a:r>
              <a:rPr lang="ba-RU" dirty="0" smtClean="0">
                <a:latin typeface="Times New Roman" pitchFamily="18" charset="0"/>
                <a:cs typeface="Times New Roman" pitchFamily="18" charset="0"/>
              </a:rPr>
              <a:t>  әҙер түшелдерек, һыулы түшелдерек, башҡорт халыҡ орнаменты шаблоны, әҙер йомро биҙәүестәр, 2 һауыт ( һабынлы һәм таҙа һыу), бирсәткәләр, бөртөкле пленка, селтәр.</a:t>
            </a:r>
          </a:p>
          <a:p>
            <a:endParaRPr lang="ba-RU" dirty="0" smtClean="0">
              <a:latin typeface="Times New Roman" pitchFamily="18" charset="0"/>
              <a:cs typeface="Times New Roman" pitchFamily="18" charset="0"/>
            </a:endParaRPr>
          </a:p>
          <a:p>
            <a:endParaRPr lang="ba-RU" dirty="0" smtClean="0">
              <a:latin typeface="Times New Roman" pitchFamily="18" charset="0"/>
              <a:cs typeface="Times New Roman" pitchFamily="18" charset="0"/>
            </a:endParaRPr>
          </a:p>
          <a:p>
            <a:endParaRPr lang="ba-RU" dirty="0" smtClean="0">
              <a:latin typeface="Times New Roman" pitchFamily="18" charset="0"/>
              <a:cs typeface="Times New Roman" pitchFamily="18" charset="0"/>
            </a:endParaRPr>
          </a:p>
          <a:p>
            <a:endParaRPr lang="ba-RU" dirty="0" smtClean="0">
              <a:latin typeface="Times New Roman" pitchFamily="18" charset="0"/>
              <a:cs typeface="Times New Roman" pitchFamily="18" charset="0"/>
            </a:endParaRPr>
          </a:p>
          <a:p>
            <a:endParaRPr lang="ba-RU" dirty="0" smtClean="0">
              <a:latin typeface="Times New Roman" pitchFamily="18" charset="0"/>
              <a:cs typeface="Times New Roman" pitchFamily="18" charset="0"/>
            </a:endParaRPr>
          </a:p>
          <a:p>
            <a:endParaRPr lang="ba-RU" dirty="0" smtClean="0">
              <a:latin typeface="Times New Roman" pitchFamily="18" charset="0"/>
              <a:cs typeface="Times New Roman" pitchFamily="18" charset="0"/>
            </a:endParaRPr>
          </a:p>
          <a:p>
            <a:endParaRPr lang="ba-RU" dirty="0" smtClean="0">
              <a:latin typeface="Times New Roman" pitchFamily="18" charset="0"/>
              <a:cs typeface="Times New Roman" pitchFamily="18" charset="0"/>
            </a:endParaRPr>
          </a:p>
          <a:p>
            <a:endParaRPr lang="ba-RU" dirty="0" smtClean="0">
              <a:latin typeface="Times New Roman" pitchFamily="18" charset="0"/>
              <a:cs typeface="Times New Roman" pitchFamily="18" charset="0"/>
            </a:endParaRPr>
          </a:p>
          <a:p>
            <a:endParaRPr lang="ba-RU" dirty="0" smtClean="0">
              <a:latin typeface="Times New Roman" pitchFamily="18" charset="0"/>
              <a:cs typeface="Times New Roman" pitchFamily="18" charset="0"/>
            </a:endParaRPr>
          </a:p>
          <a:p>
            <a:endParaRPr lang="ba-RU" dirty="0" smtClean="0">
              <a:latin typeface="Times New Roman" pitchFamily="18" charset="0"/>
              <a:cs typeface="Times New Roman" pitchFamily="18" charset="0"/>
            </a:endParaRPr>
          </a:p>
          <a:p>
            <a:endParaRPr lang="ba-RU" dirty="0" smtClean="0">
              <a:latin typeface="Times New Roman" pitchFamily="18" charset="0"/>
              <a:cs typeface="Times New Roman" pitchFamily="18" charset="0"/>
            </a:endParaRPr>
          </a:p>
          <a:p>
            <a:endParaRPr lang="ba-RU" dirty="0" smtClean="0">
              <a:latin typeface="Times New Roman" pitchFamily="18" charset="0"/>
              <a:cs typeface="Times New Roman" pitchFamily="18" charset="0"/>
            </a:endParaRPr>
          </a:p>
          <a:p>
            <a:endParaRPr lang="ba-RU"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7" name="Picture 4" descr="C:\Users\MSI\Downloads\орнаменты башкирские\1603988908_15-p-fon-dlya-prezentatsii-natarskii-stil-1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8" name="Прямоугольник 7"/>
          <p:cNvSpPr/>
          <p:nvPr/>
        </p:nvSpPr>
        <p:spPr>
          <a:xfrm>
            <a:off x="1619672" y="764704"/>
            <a:ext cx="6480720" cy="523220"/>
          </a:xfrm>
          <a:prstGeom prst="rect">
            <a:avLst/>
          </a:prstGeom>
        </p:spPr>
        <p:txBody>
          <a:bodyPr wrap="square">
            <a:spAutoFit/>
          </a:bodyPr>
          <a:lstStyle/>
          <a:p>
            <a:pPr algn="ctr"/>
            <a:r>
              <a:rPr lang="ru-RU" sz="2800" b="1" dirty="0" err="1" smtClean="0">
                <a:solidFill>
                  <a:srgbClr val="FF0000"/>
                </a:solidFill>
                <a:latin typeface="Times New Roman" pitchFamily="18" charset="0"/>
                <a:cs typeface="Times New Roman" pitchFamily="18" charset="0"/>
              </a:rPr>
              <a:t>Кейеҙҙән түшелдерек</a:t>
            </a:r>
            <a:r>
              <a:rPr lang="ru-RU" sz="2800" b="1" dirty="0" smtClean="0">
                <a:solidFill>
                  <a:srgbClr val="FF0000"/>
                </a:solidFill>
                <a:latin typeface="Times New Roman" pitchFamily="18" charset="0"/>
                <a:cs typeface="Times New Roman" pitchFamily="18" charset="0"/>
              </a:rPr>
              <a:t> </a:t>
            </a:r>
            <a:endParaRPr lang="ba-RU" sz="2800" b="1" dirty="0" smtClean="0">
              <a:solidFill>
                <a:srgbClr val="FF0000"/>
              </a:solidFill>
              <a:latin typeface="Times New Roman" pitchFamily="18" charset="0"/>
              <a:cs typeface="Times New Roman" pitchFamily="18" charset="0"/>
            </a:endParaRPr>
          </a:p>
        </p:txBody>
      </p:sp>
      <p:pic>
        <p:nvPicPr>
          <p:cNvPr id="43009" name="Picture 1" descr="C:\Users\MSI\Downloads\TzVYc55gd-c.jpg"/>
          <p:cNvPicPr>
            <a:picLocks noGrp="1" noChangeAspect="1" noChangeArrowheads="1"/>
          </p:cNvPicPr>
          <p:nvPr>
            <p:ph idx="1"/>
          </p:nvPr>
        </p:nvPicPr>
        <p:blipFill>
          <a:blip r:embed="rId3" cstate="print"/>
          <a:srcRect/>
          <a:stretch>
            <a:fillRect/>
          </a:stretch>
        </p:blipFill>
        <p:spPr bwMode="auto">
          <a:xfrm>
            <a:off x="2771800" y="1412776"/>
            <a:ext cx="3603384" cy="4525963"/>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7" name="Picture 4" descr="C:\Users\MSI\Downloads\орнаменты башкирские\1603988908_15-p-fon-dlya-prezentatsii-natarskii-stil-1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8" name="Прямоугольник 7"/>
          <p:cNvSpPr/>
          <p:nvPr/>
        </p:nvSpPr>
        <p:spPr>
          <a:xfrm>
            <a:off x="1619672" y="764704"/>
            <a:ext cx="6480720" cy="954107"/>
          </a:xfrm>
          <a:prstGeom prst="rect">
            <a:avLst/>
          </a:prstGeom>
        </p:spPr>
        <p:txBody>
          <a:bodyPr wrap="square">
            <a:spAutoFit/>
          </a:bodyPr>
          <a:lstStyle/>
          <a:p>
            <a:pPr algn="ctr"/>
            <a:r>
              <a:rPr lang="ru-RU" sz="2800" b="1" dirty="0" err="1" smtClean="0">
                <a:solidFill>
                  <a:srgbClr val="FF0000"/>
                </a:solidFill>
                <a:latin typeface="Times New Roman" pitchFamily="18" charset="0"/>
                <a:cs typeface="Times New Roman" pitchFamily="18" charset="0"/>
              </a:rPr>
              <a:t>Түшелдерек эшл</a:t>
            </a:r>
            <a:r>
              <a:rPr lang="ba-RU" sz="2800" b="1" dirty="0" smtClean="0">
                <a:solidFill>
                  <a:srgbClr val="FF0000"/>
                </a:solidFill>
                <a:latin typeface="Times New Roman" pitchFamily="18" charset="0"/>
                <a:cs typeface="Times New Roman" pitchFamily="18" charset="0"/>
              </a:rPr>
              <a:t>әү тәртибе</a:t>
            </a:r>
          </a:p>
          <a:p>
            <a:pPr algn="ctr"/>
            <a:r>
              <a:rPr lang="ba-RU" sz="2800" b="1" dirty="0" smtClean="0">
                <a:solidFill>
                  <a:srgbClr val="FF0000"/>
                </a:solidFill>
                <a:latin typeface="Times New Roman" pitchFamily="18" charset="0"/>
                <a:cs typeface="Times New Roman" pitchFamily="18" charset="0"/>
              </a:rPr>
              <a:t>Шаблон эшләү. </a:t>
            </a:r>
            <a:endParaRPr lang="ru-RU" sz="2800" b="1" dirty="0">
              <a:solidFill>
                <a:srgbClr val="FF0000"/>
              </a:solidFill>
              <a:latin typeface="Times New Roman" pitchFamily="18" charset="0"/>
              <a:cs typeface="Times New Roman" pitchFamily="18" charset="0"/>
            </a:endParaRPr>
          </a:p>
        </p:txBody>
      </p:sp>
      <p:pic>
        <p:nvPicPr>
          <p:cNvPr id="8194" name="Picture 2" descr="C:\Users\MSI\Downloads\LpOjcYcdbsM.jpg"/>
          <p:cNvPicPr>
            <a:picLocks noGrp="1" noChangeAspect="1" noChangeArrowheads="1"/>
          </p:cNvPicPr>
          <p:nvPr>
            <p:ph idx="1"/>
          </p:nvPr>
        </p:nvPicPr>
        <p:blipFill>
          <a:blip r:embed="rId3" cstate="print"/>
          <a:srcRect/>
          <a:stretch>
            <a:fillRect/>
          </a:stretch>
        </p:blipFill>
        <p:spPr bwMode="auto">
          <a:xfrm>
            <a:off x="1547129" y="1600200"/>
            <a:ext cx="6049742" cy="4525963"/>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Picture 4" descr="C:\Users\MSI\Downloads\орнаменты башкирские\1603988908_15-p-fon-dlya-prezentatsii-natarskii-stil-1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Прямоугольник 4"/>
          <p:cNvSpPr/>
          <p:nvPr/>
        </p:nvSpPr>
        <p:spPr>
          <a:xfrm>
            <a:off x="1619672" y="764704"/>
            <a:ext cx="5688631" cy="523220"/>
          </a:xfrm>
          <a:prstGeom prst="rect">
            <a:avLst/>
          </a:prstGeom>
        </p:spPr>
        <p:txBody>
          <a:bodyPr wrap="square">
            <a:spAutoFit/>
          </a:bodyPr>
          <a:lstStyle/>
          <a:p>
            <a:pPr algn="ctr"/>
            <a:r>
              <a:rPr lang="ru-RU" sz="2800" b="1" dirty="0" err="1" smtClean="0">
                <a:solidFill>
                  <a:srgbClr val="FF0000"/>
                </a:solidFill>
                <a:latin typeface="Times New Roman" pitchFamily="18" charset="0"/>
                <a:cs typeface="Times New Roman" pitchFamily="18" charset="0"/>
              </a:rPr>
              <a:t>Йөндө тетеп</a:t>
            </a:r>
            <a:r>
              <a:rPr lang="ru-RU" sz="2800" b="1" dirty="0" smtClean="0">
                <a:solidFill>
                  <a:srgbClr val="FF0000"/>
                </a:solidFill>
                <a:latin typeface="Times New Roman" pitchFamily="18" charset="0"/>
                <a:cs typeface="Times New Roman" pitchFamily="18" charset="0"/>
              </a:rPr>
              <a:t> </a:t>
            </a:r>
            <a:r>
              <a:rPr lang="ru-RU" sz="2800" b="1" dirty="0" err="1" smtClean="0">
                <a:solidFill>
                  <a:srgbClr val="FF0000"/>
                </a:solidFill>
                <a:latin typeface="Times New Roman" pitchFamily="18" charset="0"/>
                <a:cs typeface="Times New Roman" pitchFamily="18" charset="0"/>
              </a:rPr>
              <a:t>тигеҙ итеп</a:t>
            </a:r>
            <a:r>
              <a:rPr lang="ru-RU" sz="2800" b="1" dirty="0" smtClean="0">
                <a:solidFill>
                  <a:srgbClr val="FF0000"/>
                </a:solidFill>
                <a:latin typeface="Times New Roman" pitchFamily="18" charset="0"/>
                <a:cs typeface="Times New Roman" pitchFamily="18" charset="0"/>
              </a:rPr>
              <a:t> </a:t>
            </a:r>
            <a:r>
              <a:rPr lang="ru-RU" sz="2800" b="1" dirty="0" err="1" smtClean="0">
                <a:solidFill>
                  <a:srgbClr val="FF0000"/>
                </a:solidFill>
                <a:latin typeface="Times New Roman" pitchFamily="18" charset="0"/>
                <a:cs typeface="Times New Roman" pitchFamily="18" charset="0"/>
              </a:rPr>
              <a:t>һалыу</a:t>
            </a:r>
            <a:r>
              <a:rPr lang="ru-RU" b="1" dirty="0" err="1" smtClean="0">
                <a:solidFill>
                  <a:srgbClr val="FF0000"/>
                </a:solidFill>
              </a:rPr>
              <a:t>.</a:t>
            </a:r>
            <a:r>
              <a:rPr lang="ru-RU" b="1" dirty="0" smtClean="0">
                <a:solidFill>
                  <a:srgbClr val="FF0000"/>
                </a:solidFill>
              </a:rPr>
              <a:t> </a:t>
            </a:r>
            <a:r>
              <a:rPr lang="ba-RU" b="1" dirty="0" smtClean="0">
                <a:solidFill>
                  <a:srgbClr val="FF0000"/>
                </a:solidFill>
              </a:rPr>
              <a:t> </a:t>
            </a:r>
            <a:endParaRPr lang="ru-RU" b="1" dirty="0">
              <a:solidFill>
                <a:srgbClr val="FF0000"/>
              </a:solidFill>
            </a:endParaRPr>
          </a:p>
        </p:txBody>
      </p:sp>
      <p:pic>
        <p:nvPicPr>
          <p:cNvPr id="1030" name="Picture 6" descr="C:\Users\MSI\Downloads\QqAqTi7gA5Y.jpg"/>
          <p:cNvPicPr>
            <a:picLocks noChangeAspect="1" noChangeArrowheads="1"/>
          </p:cNvPicPr>
          <p:nvPr/>
        </p:nvPicPr>
        <p:blipFill>
          <a:blip r:embed="rId3" cstate="print"/>
          <a:srcRect/>
          <a:stretch>
            <a:fillRect/>
          </a:stretch>
        </p:blipFill>
        <p:spPr bwMode="auto">
          <a:xfrm>
            <a:off x="1331640" y="1340768"/>
            <a:ext cx="6552728" cy="4918644"/>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endParaRPr lang="ru-RU" dirty="0"/>
          </a:p>
        </p:txBody>
      </p:sp>
      <p:pic>
        <p:nvPicPr>
          <p:cNvPr id="4" name="Picture 4" descr="C:\Users\MSI\Downloads\орнаменты башкирские\1603988908_15-p-fon-dlya-prezentatsii-natarskii-stil-1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6" name="Заголовок 1"/>
          <p:cNvSpPr>
            <a:spLocks noGrp="1"/>
          </p:cNvSpPr>
          <p:nvPr>
            <p:ph type="title"/>
          </p:nvPr>
        </p:nvSpPr>
        <p:spPr>
          <a:xfrm>
            <a:off x="457200" y="692696"/>
            <a:ext cx="8229600" cy="792088"/>
          </a:xfrm>
        </p:spPr>
        <p:txBody>
          <a:bodyPr>
            <a:normAutofit fontScale="90000"/>
          </a:bodyPr>
          <a:lstStyle/>
          <a:p>
            <a:r>
              <a:rPr lang="ba-RU" sz="2800" b="1" dirty="0" smtClean="0">
                <a:solidFill>
                  <a:srgbClr val="FF0000"/>
                </a:solidFill>
                <a:latin typeface="Times New Roman" pitchFamily="18" charset="0"/>
                <a:cs typeface="Times New Roman" pitchFamily="18" charset="0"/>
              </a:rPr>
              <a:t>Өҫтөнә селтәр ябып , һабынлы һыу һиптереү һәм уҡлау йәки ҡул бите менән ныҡ итеп баҫыу</a:t>
            </a:r>
            <a:endParaRPr lang="ru-RU" sz="2800" b="1" dirty="0">
              <a:solidFill>
                <a:srgbClr val="FF0000"/>
              </a:solidFill>
              <a:latin typeface="Times New Roman" pitchFamily="18" charset="0"/>
              <a:cs typeface="Times New Roman" pitchFamily="18" charset="0"/>
            </a:endParaRPr>
          </a:p>
        </p:txBody>
      </p:sp>
      <p:pic>
        <p:nvPicPr>
          <p:cNvPr id="2051" name="Picture 3" descr="C:\Users\MSI\Downloads\ekmruB2iq8E.jpg"/>
          <p:cNvPicPr>
            <a:picLocks noChangeAspect="1" noChangeArrowheads="1"/>
          </p:cNvPicPr>
          <p:nvPr/>
        </p:nvPicPr>
        <p:blipFill>
          <a:blip r:embed="rId3" cstate="print"/>
          <a:srcRect/>
          <a:stretch>
            <a:fillRect/>
          </a:stretch>
        </p:blipFill>
        <p:spPr bwMode="auto">
          <a:xfrm>
            <a:off x="1619672" y="1628800"/>
            <a:ext cx="5832648" cy="4378132"/>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endParaRPr lang="ru-RU" dirty="0"/>
          </a:p>
        </p:txBody>
      </p:sp>
      <p:pic>
        <p:nvPicPr>
          <p:cNvPr id="4" name="Picture 4" descr="C:\Users\MSI\Downloads\орнаменты башкирские\1603988908_15-p-fon-dlya-prezentatsii-natarskii-stil-1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6" name="Заголовок 1"/>
          <p:cNvSpPr>
            <a:spLocks noGrp="1"/>
          </p:cNvSpPr>
          <p:nvPr>
            <p:ph type="title"/>
          </p:nvPr>
        </p:nvSpPr>
        <p:spPr>
          <a:xfrm>
            <a:off x="457200" y="692696"/>
            <a:ext cx="8229600" cy="792088"/>
          </a:xfrm>
        </p:spPr>
        <p:txBody>
          <a:bodyPr>
            <a:normAutofit fontScale="90000"/>
          </a:bodyPr>
          <a:lstStyle/>
          <a:p>
            <a:r>
              <a:rPr lang="ba-RU" sz="2800" b="1" dirty="0" smtClean="0">
                <a:solidFill>
                  <a:srgbClr val="FF0000"/>
                </a:solidFill>
                <a:latin typeface="Times New Roman" pitchFamily="18" charset="0"/>
                <a:cs typeface="Times New Roman" pitchFamily="18" charset="0"/>
              </a:rPr>
              <a:t>Өҫтөнән һабынлы һыу менән ситтәрен тигеҙләп</a:t>
            </a:r>
            <a:br>
              <a:rPr lang="ba-RU" sz="2800" b="1" dirty="0" smtClean="0">
                <a:solidFill>
                  <a:srgbClr val="FF0000"/>
                </a:solidFill>
                <a:latin typeface="Times New Roman" pitchFamily="18" charset="0"/>
                <a:cs typeface="Times New Roman" pitchFamily="18" charset="0"/>
              </a:rPr>
            </a:br>
            <a:r>
              <a:rPr lang="ba-RU" sz="2800" b="1" dirty="0" smtClean="0">
                <a:solidFill>
                  <a:srgbClr val="FF0000"/>
                </a:solidFill>
                <a:latin typeface="Times New Roman" pitchFamily="18" charset="0"/>
                <a:cs typeface="Times New Roman" pitchFamily="18" charset="0"/>
              </a:rPr>
              <a:t> һалып сығыу</a:t>
            </a:r>
            <a:endParaRPr lang="ru-RU" sz="2800" b="1" dirty="0">
              <a:solidFill>
                <a:srgbClr val="FF0000"/>
              </a:solidFill>
              <a:latin typeface="Times New Roman" pitchFamily="18" charset="0"/>
              <a:cs typeface="Times New Roman" pitchFamily="18" charset="0"/>
            </a:endParaRPr>
          </a:p>
        </p:txBody>
      </p:sp>
      <p:pic>
        <p:nvPicPr>
          <p:cNvPr id="3074" name="Picture 2" descr="C:\Users\MSI\Downloads\jWGS2C4UDDk.jpg"/>
          <p:cNvPicPr>
            <a:picLocks noChangeAspect="1" noChangeArrowheads="1"/>
          </p:cNvPicPr>
          <p:nvPr/>
        </p:nvPicPr>
        <p:blipFill>
          <a:blip r:embed="rId3" cstate="print"/>
          <a:srcRect/>
          <a:stretch>
            <a:fillRect/>
          </a:stretch>
        </p:blipFill>
        <p:spPr bwMode="auto">
          <a:xfrm>
            <a:off x="1619672" y="1700808"/>
            <a:ext cx="6008353" cy="4510020"/>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endParaRPr lang="ru-RU" dirty="0"/>
          </a:p>
        </p:txBody>
      </p:sp>
      <p:pic>
        <p:nvPicPr>
          <p:cNvPr id="4" name="Picture 4" descr="C:\Users\MSI\Downloads\орнаменты башкирские\1603988908_15-p-fon-dlya-prezentatsii-natarskii-stil-1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6" name="Заголовок 1"/>
          <p:cNvSpPr>
            <a:spLocks noGrp="1"/>
          </p:cNvSpPr>
          <p:nvPr>
            <p:ph type="title"/>
          </p:nvPr>
        </p:nvSpPr>
        <p:spPr>
          <a:xfrm>
            <a:off x="457200" y="692696"/>
            <a:ext cx="8229600" cy="792088"/>
          </a:xfrm>
        </p:spPr>
        <p:txBody>
          <a:bodyPr>
            <a:noAutofit/>
          </a:bodyPr>
          <a:lstStyle/>
          <a:p>
            <a:r>
              <a:rPr lang="ba-RU" sz="2400" b="1" dirty="0" smtClean="0">
                <a:solidFill>
                  <a:srgbClr val="FF0000"/>
                </a:solidFill>
                <a:latin typeface="Times New Roman" pitchFamily="18" charset="0"/>
                <a:cs typeface="Times New Roman" pitchFamily="18" charset="0"/>
              </a:rPr>
              <a:t>Һәм өҫтөнә тағы өҫтәп тигеҙ итеп йөн һалыу һәм ике яҡтанда шешекле пленка аша баҫыу</a:t>
            </a:r>
            <a:endParaRPr lang="ru-RU" sz="2400" b="1" dirty="0">
              <a:solidFill>
                <a:srgbClr val="FF0000"/>
              </a:solidFill>
              <a:latin typeface="Times New Roman" pitchFamily="18" charset="0"/>
              <a:cs typeface="Times New Roman" pitchFamily="18" charset="0"/>
            </a:endParaRPr>
          </a:p>
        </p:txBody>
      </p:sp>
      <p:pic>
        <p:nvPicPr>
          <p:cNvPr id="4098" name="Picture 2" descr="C:\Users\MSI\Downloads\V4walnMf8js.jpg"/>
          <p:cNvPicPr>
            <a:picLocks noChangeAspect="1" noChangeArrowheads="1"/>
          </p:cNvPicPr>
          <p:nvPr/>
        </p:nvPicPr>
        <p:blipFill>
          <a:blip r:embed="rId3" cstate="print"/>
          <a:srcRect/>
          <a:stretch>
            <a:fillRect/>
          </a:stretch>
        </p:blipFill>
        <p:spPr bwMode="auto">
          <a:xfrm>
            <a:off x="899592" y="2204864"/>
            <a:ext cx="4371545" cy="3270462"/>
          </a:xfrm>
          <a:prstGeom prst="rect">
            <a:avLst/>
          </a:prstGeom>
          <a:noFill/>
        </p:spPr>
      </p:pic>
      <p:pic>
        <p:nvPicPr>
          <p:cNvPr id="4099" name="Picture 3" descr="C:\Users\MSI\Downloads\a32hweVnCGo.jpg"/>
          <p:cNvPicPr>
            <a:picLocks noChangeAspect="1" noChangeArrowheads="1"/>
          </p:cNvPicPr>
          <p:nvPr/>
        </p:nvPicPr>
        <p:blipFill>
          <a:blip r:embed="rId4" cstate="print"/>
          <a:srcRect/>
          <a:stretch>
            <a:fillRect/>
          </a:stretch>
        </p:blipFill>
        <p:spPr bwMode="auto">
          <a:xfrm>
            <a:off x="5508104" y="2204864"/>
            <a:ext cx="3096362" cy="3168352"/>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endParaRPr lang="ru-RU" dirty="0"/>
          </a:p>
        </p:txBody>
      </p:sp>
      <p:pic>
        <p:nvPicPr>
          <p:cNvPr id="4" name="Picture 4" descr="C:\Users\MSI\Downloads\орнаменты башкирские\1603988908_15-p-fon-dlya-prezentatsii-natarskii-stil-1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6" name="Заголовок 1"/>
          <p:cNvSpPr>
            <a:spLocks noGrp="1"/>
          </p:cNvSpPr>
          <p:nvPr>
            <p:ph type="title"/>
          </p:nvPr>
        </p:nvSpPr>
        <p:spPr>
          <a:xfrm>
            <a:off x="457200" y="692696"/>
            <a:ext cx="8219256" cy="720080"/>
          </a:xfrm>
        </p:spPr>
        <p:txBody>
          <a:bodyPr>
            <a:normAutofit/>
          </a:bodyPr>
          <a:lstStyle/>
          <a:p>
            <a:r>
              <a:rPr lang="ba-RU" sz="2800" dirty="0" smtClean="0">
                <a:solidFill>
                  <a:srgbClr val="FF0000"/>
                </a:solidFill>
                <a:latin typeface="Times New Roman" pitchFamily="18" charset="0"/>
                <a:cs typeface="Times New Roman" pitchFamily="18" charset="0"/>
              </a:rPr>
              <a:t>Һабынлы һыу менән оҙаҡ итеп баҫаһың</a:t>
            </a:r>
            <a:endParaRPr lang="ru-RU" sz="2800" dirty="0">
              <a:solidFill>
                <a:srgbClr val="FF0000"/>
              </a:solidFill>
              <a:latin typeface="Times New Roman" pitchFamily="18" charset="0"/>
              <a:cs typeface="Times New Roman" pitchFamily="18" charset="0"/>
            </a:endParaRPr>
          </a:p>
        </p:txBody>
      </p:sp>
      <p:pic>
        <p:nvPicPr>
          <p:cNvPr id="5122" name="Picture 2" descr="C:\Users\MSI\Downloads\xbKzCNVYXr4.jpg"/>
          <p:cNvPicPr>
            <a:picLocks noChangeAspect="1" noChangeArrowheads="1"/>
          </p:cNvPicPr>
          <p:nvPr/>
        </p:nvPicPr>
        <p:blipFill>
          <a:blip r:embed="rId3" cstate="print"/>
          <a:srcRect/>
          <a:stretch>
            <a:fillRect/>
          </a:stretch>
        </p:blipFill>
        <p:spPr bwMode="auto">
          <a:xfrm>
            <a:off x="2051720" y="1412776"/>
            <a:ext cx="4968552" cy="4701962"/>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endParaRPr lang="ru-RU" dirty="0"/>
          </a:p>
        </p:txBody>
      </p:sp>
      <p:pic>
        <p:nvPicPr>
          <p:cNvPr id="4" name="Picture 4" descr="C:\Users\MSI\Downloads\орнаменты башкирские\1603988908_15-p-fon-dlya-prezentatsii-natarskii-stil-1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6" name="Заголовок 1"/>
          <p:cNvSpPr>
            <a:spLocks noGrp="1"/>
          </p:cNvSpPr>
          <p:nvPr>
            <p:ph type="title"/>
          </p:nvPr>
        </p:nvSpPr>
        <p:spPr>
          <a:xfrm>
            <a:off x="457200" y="692696"/>
            <a:ext cx="8229600" cy="792088"/>
          </a:xfrm>
        </p:spPr>
        <p:txBody>
          <a:bodyPr>
            <a:normAutofit/>
          </a:bodyPr>
          <a:lstStyle/>
          <a:p>
            <a:r>
              <a:rPr lang="ba-RU" sz="2800" b="1" dirty="0" smtClean="0">
                <a:solidFill>
                  <a:srgbClr val="FF0000"/>
                </a:solidFill>
                <a:latin typeface="Times New Roman" pitchFamily="18" charset="0"/>
                <a:cs typeface="Times New Roman" pitchFamily="18" charset="0"/>
              </a:rPr>
              <a:t>Йылымыс һыуҙа сайҡатып киптерергә һалаһың</a:t>
            </a:r>
            <a:endParaRPr lang="ru-RU" sz="2800" b="1" dirty="0">
              <a:solidFill>
                <a:srgbClr val="FF0000"/>
              </a:solidFill>
              <a:latin typeface="Times New Roman" pitchFamily="18" charset="0"/>
              <a:cs typeface="Times New Roman" pitchFamily="18" charset="0"/>
            </a:endParaRPr>
          </a:p>
        </p:txBody>
      </p:sp>
      <p:pic>
        <p:nvPicPr>
          <p:cNvPr id="6146" name="Picture 2" descr="C:\Users\MSI\Downloads\dnFzyGWWf5Y.jpg"/>
          <p:cNvPicPr>
            <a:picLocks noChangeAspect="1" noChangeArrowheads="1"/>
          </p:cNvPicPr>
          <p:nvPr/>
        </p:nvPicPr>
        <p:blipFill>
          <a:blip r:embed="rId3" cstate="print"/>
          <a:srcRect/>
          <a:stretch>
            <a:fillRect/>
          </a:stretch>
        </p:blipFill>
        <p:spPr bwMode="auto">
          <a:xfrm>
            <a:off x="1691680" y="1412776"/>
            <a:ext cx="5616624" cy="4398561"/>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endParaRPr lang="ru-RU" dirty="0"/>
          </a:p>
        </p:txBody>
      </p:sp>
      <p:pic>
        <p:nvPicPr>
          <p:cNvPr id="4" name="Picture 4" descr="C:\Users\MSI\Downloads\орнаменты башкирские\1603988908_15-p-fon-dlya-prezentatsii-natarskii-stil-1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6" name="Заголовок 1"/>
          <p:cNvSpPr>
            <a:spLocks noGrp="1"/>
          </p:cNvSpPr>
          <p:nvPr>
            <p:ph type="title"/>
          </p:nvPr>
        </p:nvSpPr>
        <p:spPr>
          <a:xfrm>
            <a:off x="457200" y="692696"/>
            <a:ext cx="8229600" cy="792088"/>
          </a:xfrm>
        </p:spPr>
        <p:txBody>
          <a:bodyPr>
            <a:normAutofit fontScale="90000"/>
          </a:bodyPr>
          <a:lstStyle/>
          <a:p>
            <a:r>
              <a:rPr lang="ba-RU" sz="2800" b="1" dirty="0" smtClean="0">
                <a:solidFill>
                  <a:srgbClr val="FF0000"/>
                </a:solidFill>
                <a:latin typeface="Times New Roman" pitchFamily="18" charset="0"/>
                <a:cs typeface="Times New Roman" pitchFamily="18" charset="0"/>
              </a:rPr>
              <a:t>Һәм өҫтөнә  биҙәк һалып  ошо уҡ тәртиптә  баҫаһың</a:t>
            </a:r>
            <a:endParaRPr lang="ru-RU" sz="2800" b="1" dirty="0">
              <a:solidFill>
                <a:srgbClr val="FF0000"/>
              </a:solidFill>
              <a:latin typeface="Times New Roman" pitchFamily="18" charset="0"/>
              <a:cs typeface="Times New Roman" pitchFamily="18" charset="0"/>
            </a:endParaRPr>
          </a:p>
        </p:txBody>
      </p:sp>
      <p:pic>
        <p:nvPicPr>
          <p:cNvPr id="9218" name="Picture 2" descr="C:\Users\MSI\Downloads\9ZRKapc5HwY.jpg"/>
          <p:cNvPicPr>
            <a:picLocks noChangeAspect="1" noChangeArrowheads="1"/>
          </p:cNvPicPr>
          <p:nvPr/>
        </p:nvPicPr>
        <p:blipFill>
          <a:blip r:embed="rId3" cstate="print"/>
          <a:srcRect/>
          <a:stretch>
            <a:fillRect/>
          </a:stretch>
        </p:blipFill>
        <p:spPr bwMode="auto">
          <a:xfrm>
            <a:off x="1907704" y="1556792"/>
            <a:ext cx="5760640" cy="4309679"/>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MSI\Downloads\орнаменты башкирские\1603988908_15-p-fon-dlya-prezentatsii-natarskii-stil-1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Содержимое 4"/>
          <p:cNvSpPr>
            <a:spLocks noGrp="1"/>
          </p:cNvSpPr>
          <p:nvPr>
            <p:ph idx="1"/>
          </p:nvPr>
        </p:nvSpPr>
        <p:spPr>
          <a:xfrm>
            <a:off x="457200" y="980728"/>
            <a:ext cx="8229600" cy="5145435"/>
          </a:xfrm>
        </p:spPr>
        <p:txBody>
          <a:bodyPr>
            <a:normAutofit/>
          </a:bodyPr>
          <a:lstStyle/>
          <a:p>
            <a:pPr>
              <a:buNone/>
            </a:pPr>
            <a:r>
              <a:rPr lang="ba-RU" sz="2100" b="1" u="sng" dirty="0" smtClean="0">
                <a:solidFill>
                  <a:srgbClr val="FF0000"/>
                </a:solidFill>
                <a:latin typeface="Times New Roman" pitchFamily="18" charset="0"/>
                <a:cs typeface="Times New Roman" pitchFamily="18" charset="0"/>
              </a:rPr>
              <a:t>Актуаллеге: </a:t>
            </a:r>
            <a:r>
              <a:rPr lang="ba-RU" sz="2100" dirty="0" smtClean="0">
                <a:latin typeface="Times New Roman" pitchFamily="18" charset="0"/>
                <a:cs typeface="Times New Roman" pitchFamily="18" charset="0"/>
              </a:rPr>
              <a:t/>
            </a:r>
            <a:br>
              <a:rPr lang="ba-RU" sz="2100" dirty="0" smtClean="0">
                <a:latin typeface="Times New Roman" pitchFamily="18" charset="0"/>
                <a:cs typeface="Times New Roman" pitchFamily="18" charset="0"/>
              </a:rPr>
            </a:br>
            <a:r>
              <a:rPr lang="ba-RU" sz="2100" dirty="0" smtClean="0">
                <a:latin typeface="Times New Roman" pitchFamily="18" charset="0"/>
                <a:cs typeface="Times New Roman" pitchFamily="18" charset="0"/>
              </a:rPr>
              <a:t>    </a:t>
            </a:r>
            <a:r>
              <a:rPr lang="ba-RU" sz="2000" dirty="0" smtClean="0">
                <a:latin typeface="Times New Roman" pitchFamily="18" charset="0"/>
                <a:cs typeface="Times New Roman" pitchFamily="18" charset="0"/>
              </a:rPr>
              <a:t>Балаларға башҡорт халҡының көнкүрешендә һарыҡ йөнөнән эшләнелгән әйберҙәр ҙур урын алып тора һәм беҙ ошоға бәйле йола (кейеҙ баҫыу йолаһы) шөғөлдәрҙе балаларға өйрәтмәһәк тарихыбыҙҙы, мәҙәниәтебеҙҙе  тимәк үҙ –үҙебеҙҙе һанға һуҡмау,  юҡҡа сығарыу була. Шуға ла балалар баҡсаһынан үк  был һөнәр-кәсепкә өйрәнеү актуаль проблемаларҙың бер өлөшө тип иҫәпләйем.</a:t>
            </a:r>
            <a:endParaRPr lang="ru-RU" sz="2000" dirty="0" smtClean="0">
              <a:latin typeface="Times New Roman" pitchFamily="18" charset="0"/>
              <a:cs typeface="Times New Roman" pitchFamily="18" charset="0"/>
            </a:endParaRPr>
          </a:p>
          <a:p>
            <a:endParaRPr lang="ru-RU"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MSI\Downloads\nP8F_udetas.jpg"/>
          <p:cNvPicPr>
            <a:picLocks noGrp="1" noChangeAspect="1" noChangeArrowheads="1"/>
          </p:cNvPicPr>
          <p:nvPr>
            <p:ph idx="1"/>
          </p:nvPr>
        </p:nvPicPr>
        <p:blipFill>
          <a:blip r:embed="rId2" cstate="print"/>
          <a:srcRect/>
          <a:stretch>
            <a:fillRect/>
          </a:stretch>
        </p:blipFill>
        <p:spPr bwMode="auto">
          <a:xfrm>
            <a:off x="1691680" y="548680"/>
            <a:ext cx="5436096" cy="3796303"/>
          </a:xfrm>
          <a:prstGeom prst="rect">
            <a:avLst/>
          </a:prstGeom>
          <a:noFill/>
        </p:spPr>
      </p:pic>
      <p:pic>
        <p:nvPicPr>
          <p:cNvPr id="1028" name="Picture 4" descr="C:\Users\MSI\Downloads\орнаменты башкирские\1603988908_15-p-fon-dlya-prezentatsii-natarskii-stil-19.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4" name="Прямоугольник 3"/>
          <p:cNvSpPr/>
          <p:nvPr/>
        </p:nvSpPr>
        <p:spPr>
          <a:xfrm>
            <a:off x="1043608" y="764704"/>
            <a:ext cx="7200800" cy="3693319"/>
          </a:xfrm>
          <a:prstGeom prst="rect">
            <a:avLst/>
          </a:prstGeom>
        </p:spPr>
        <p:txBody>
          <a:bodyPr wrap="square">
            <a:spAutoFit/>
          </a:bodyPr>
          <a:lstStyle/>
          <a:p>
            <a:endParaRPr lang="ba-RU" dirty="0" smtClean="0">
              <a:latin typeface="Times New Roman" pitchFamily="18" charset="0"/>
              <a:cs typeface="Times New Roman" pitchFamily="18" charset="0"/>
            </a:endParaRPr>
          </a:p>
          <a:p>
            <a:endParaRPr lang="ba-RU" dirty="0" smtClean="0">
              <a:latin typeface="Times New Roman" pitchFamily="18" charset="0"/>
              <a:cs typeface="Times New Roman" pitchFamily="18" charset="0"/>
            </a:endParaRPr>
          </a:p>
          <a:p>
            <a:endParaRPr lang="ba-RU" dirty="0" smtClean="0">
              <a:latin typeface="Times New Roman" pitchFamily="18" charset="0"/>
              <a:cs typeface="Times New Roman" pitchFamily="18" charset="0"/>
            </a:endParaRPr>
          </a:p>
          <a:p>
            <a:endParaRPr lang="ba-RU" dirty="0" smtClean="0">
              <a:latin typeface="Times New Roman" pitchFamily="18" charset="0"/>
              <a:cs typeface="Times New Roman" pitchFamily="18" charset="0"/>
            </a:endParaRPr>
          </a:p>
          <a:p>
            <a:endParaRPr lang="ba-RU" dirty="0" smtClean="0">
              <a:latin typeface="Times New Roman" pitchFamily="18" charset="0"/>
              <a:cs typeface="Times New Roman" pitchFamily="18" charset="0"/>
            </a:endParaRPr>
          </a:p>
          <a:p>
            <a:endParaRPr lang="ba-RU" dirty="0" smtClean="0">
              <a:latin typeface="Times New Roman" pitchFamily="18" charset="0"/>
              <a:cs typeface="Times New Roman" pitchFamily="18" charset="0"/>
            </a:endParaRPr>
          </a:p>
          <a:p>
            <a:endParaRPr lang="ba-RU" dirty="0" smtClean="0">
              <a:latin typeface="Times New Roman" pitchFamily="18" charset="0"/>
              <a:cs typeface="Times New Roman" pitchFamily="18" charset="0"/>
            </a:endParaRPr>
          </a:p>
          <a:p>
            <a:endParaRPr lang="ba-RU" dirty="0" smtClean="0">
              <a:latin typeface="Times New Roman" pitchFamily="18" charset="0"/>
              <a:cs typeface="Times New Roman" pitchFamily="18" charset="0"/>
            </a:endParaRPr>
          </a:p>
          <a:p>
            <a:endParaRPr lang="ba-RU" dirty="0" smtClean="0">
              <a:latin typeface="Times New Roman" pitchFamily="18" charset="0"/>
              <a:cs typeface="Times New Roman" pitchFamily="18" charset="0"/>
            </a:endParaRPr>
          </a:p>
          <a:p>
            <a:endParaRPr lang="ba-RU" dirty="0" smtClean="0">
              <a:latin typeface="Times New Roman" pitchFamily="18" charset="0"/>
              <a:cs typeface="Times New Roman" pitchFamily="18" charset="0"/>
            </a:endParaRPr>
          </a:p>
          <a:p>
            <a:endParaRPr lang="ba-RU" dirty="0" smtClean="0">
              <a:latin typeface="Times New Roman" pitchFamily="18" charset="0"/>
              <a:cs typeface="Times New Roman" pitchFamily="18" charset="0"/>
            </a:endParaRPr>
          </a:p>
          <a:p>
            <a:endParaRPr lang="ba-RU" dirty="0" smtClean="0">
              <a:latin typeface="Times New Roman" pitchFamily="18" charset="0"/>
              <a:cs typeface="Times New Roman" pitchFamily="18" charset="0"/>
            </a:endParaRPr>
          </a:p>
          <a:p>
            <a:endParaRPr lang="ba-RU" dirty="0" smtClean="0">
              <a:latin typeface="Times New Roman" pitchFamily="18" charset="0"/>
              <a:cs typeface="Times New Roman" pitchFamily="18" charset="0"/>
            </a:endParaRPr>
          </a:p>
        </p:txBody>
      </p:sp>
      <p:sp>
        <p:nvSpPr>
          <p:cNvPr id="5" name="Прямоугольник 4"/>
          <p:cNvSpPr/>
          <p:nvPr/>
        </p:nvSpPr>
        <p:spPr>
          <a:xfrm>
            <a:off x="1043608" y="764704"/>
            <a:ext cx="7200800" cy="6740307"/>
          </a:xfrm>
          <a:prstGeom prst="rect">
            <a:avLst/>
          </a:prstGeom>
        </p:spPr>
        <p:txBody>
          <a:bodyPr wrap="square">
            <a:spAutoFit/>
          </a:bodyPr>
          <a:lstStyle/>
          <a:p>
            <a:pPr algn="ctr"/>
            <a:endParaRPr lang="ba-RU" sz="6600" b="1" dirty="0" smtClean="0">
              <a:solidFill>
                <a:srgbClr val="FF0000"/>
              </a:solidFill>
              <a:latin typeface="Times New Roman" pitchFamily="18" charset="0"/>
              <a:cs typeface="Times New Roman" pitchFamily="18" charset="0"/>
            </a:endParaRPr>
          </a:p>
          <a:p>
            <a:pPr algn="ctr"/>
            <a:r>
              <a:rPr lang="ba-RU" sz="6600" b="1" dirty="0" smtClean="0">
                <a:solidFill>
                  <a:srgbClr val="00B050"/>
                </a:solidFill>
                <a:latin typeface="Times New Roman" pitchFamily="18" charset="0"/>
                <a:cs typeface="Times New Roman" pitchFamily="18" charset="0"/>
              </a:rPr>
              <a:t>Иғтибарығыҙ өсөн ҙур рәхмәт!</a:t>
            </a:r>
            <a:r>
              <a:rPr lang="ba-RU" sz="6600" dirty="0" smtClean="0">
                <a:solidFill>
                  <a:srgbClr val="00B050"/>
                </a:solidFill>
                <a:latin typeface="Times New Roman" pitchFamily="18" charset="0"/>
                <a:cs typeface="Times New Roman" pitchFamily="18" charset="0"/>
              </a:rPr>
              <a:t>  </a:t>
            </a:r>
          </a:p>
          <a:p>
            <a:endParaRPr lang="ba-RU" dirty="0" smtClean="0">
              <a:latin typeface="Times New Roman" pitchFamily="18" charset="0"/>
              <a:cs typeface="Times New Roman" pitchFamily="18" charset="0"/>
            </a:endParaRPr>
          </a:p>
          <a:p>
            <a:endParaRPr lang="ba-RU" dirty="0" smtClean="0">
              <a:latin typeface="Times New Roman" pitchFamily="18" charset="0"/>
              <a:cs typeface="Times New Roman" pitchFamily="18" charset="0"/>
            </a:endParaRPr>
          </a:p>
          <a:p>
            <a:endParaRPr lang="ba-RU" dirty="0" smtClean="0">
              <a:latin typeface="Times New Roman" pitchFamily="18" charset="0"/>
              <a:cs typeface="Times New Roman" pitchFamily="18" charset="0"/>
            </a:endParaRPr>
          </a:p>
          <a:p>
            <a:endParaRPr lang="ba-RU" dirty="0" smtClean="0">
              <a:latin typeface="Times New Roman" pitchFamily="18" charset="0"/>
              <a:cs typeface="Times New Roman" pitchFamily="18" charset="0"/>
            </a:endParaRPr>
          </a:p>
          <a:p>
            <a:endParaRPr lang="ba-RU" dirty="0" smtClean="0">
              <a:latin typeface="Times New Roman" pitchFamily="18" charset="0"/>
              <a:cs typeface="Times New Roman" pitchFamily="18" charset="0"/>
            </a:endParaRPr>
          </a:p>
          <a:p>
            <a:endParaRPr lang="ba-RU" dirty="0" smtClean="0">
              <a:latin typeface="Times New Roman" pitchFamily="18" charset="0"/>
              <a:cs typeface="Times New Roman" pitchFamily="18" charset="0"/>
            </a:endParaRPr>
          </a:p>
          <a:p>
            <a:endParaRPr lang="ba-RU" dirty="0" smtClean="0">
              <a:latin typeface="Times New Roman" pitchFamily="18" charset="0"/>
              <a:cs typeface="Times New Roman" pitchFamily="18" charset="0"/>
            </a:endParaRPr>
          </a:p>
          <a:p>
            <a:endParaRPr lang="ba-RU" dirty="0" smtClean="0">
              <a:latin typeface="Times New Roman" pitchFamily="18" charset="0"/>
              <a:cs typeface="Times New Roman" pitchFamily="18" charset="0"/>
            </a:endParaRPr>
          </a:p>
          <a:p>
            <a:endParaRPr lang="ba-RU" dirty="0" smtClean="0">
              <a:latin typeface="Times New Roman" pitchFamily="18" charset="0"/>
              <a:cs typeface="Times New Roman" pitchFamily="18" charset="0"/>
            </a:endParaRPr>
          </a:p>
          <a:p>
            <a:endParaRPr lang="ba-RU" dirty="0" smtClean="0">
              <a:latin typeface="Times New Roman" pitchFamily="18" charset="0"/>
              <a:cs typeface="Times New Roman" pitchFamily="18" charset="0"/>
            </a:endParaRPr>
          </a:p>
          <a:p>
            <a:endParaRPr lang="ba-RU" dirty="0" smtClean="0">
              <a:latin typeface="Times New Roman" pitchFamily="18" charset="0"/>
              <a:cs typeface="Times New Roman" pitchFamily="18" charset="0"/>
            </a:endParaRPr>
          </a:p>
          <a:p>
            <a:endParaRPr lang="ba-RU" dirty="0" smtClean="0">
              <a:latin typeface="Times New Roman" pitchFamily="18" charset="0"/>
              <a:cs typeface="Times New Roman" pitchFamily="18" charset="0"/>
            </a:endParaRPr>
          </a:p>
          <a:p>
            <a:endParaRPr lang="ba-RU"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MSI\Downloads\орнаменты башкирские\1603988908_15-p-fon-dlya-prezentatsii-natarskii-stil-1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6" name="Прямоугольник 5"/>
          <p:cNvSpPr/>
          <p:nvPr/>
        </p:nvSpPr>
        <p:spPr>
          <a:xfrm>
            <a:off x="1259632" y="620688"/>
            <a:ext cx="6552728" cy="523220"/>
          </a:xfrm>
          <a:prstGeom prst="rect">
            <a:avLst/>
          </a:prstGeom>
        </p:spPr>
        <p:txBody>
          <a:bodyPr wrap="square">
            <a:spAutoFit/>
          </a:bodyPr>
          <a:lstStyle/>
          <a:p>
            <a:pPr algn="ctr"/>
            <a:r>
              <a:rPr lang="ba-RU" sz="2800" b="1" dirty="0" smtClean="0">
                <a:solidFill>
                  <a:srgbClr val="C00000"/>
                </a:solidFill>
                <a:latin typeface="Times New Roman" pitchFamily="18" charset="0"/>
                <a:cs typeface="Times New Roman" pitchFamily="18" charset="0"/>
              </a:rPr>
              <a:t>Әсәйҙәр төҫлө йөндән флаг эшләнеләр</a:t>
            </a:r>
            <a:endParaRPr lang="ru-RU" dirty="0"/>
          </a:p>
        </p:txBody>
      </p:sp>
      <p:pic>
        <p:nvPicPr>
          <p:cNvPr id="64514" name="Picture 2" descr="C:\Users\MSI\Pictures\фото 1.jpg"/>
          <p:cNvPicPr>
            <a:picLocks noChangeAspect="1" noChangeArrowheads="1"/>
          </p:cNvPicPr>
          <p:nvPr/>
        </p:nvPicPr>
        <p:blipFill>
          <a:blip r:embed="rId3" cstate="print"/>
          <a:srcRect/>
          <a:stretch>
            <a:fillRect/>
          </a:stretch>
        </p:blipFill>
        <p:spPr bwMode="auto">
          <a:xfrm rot="10800000">
            <a:off x="1259632" y="1268760"/>
            <a:ext cx="6552728" cy="4914546"/>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MSI\Downloads\орнаменты башкирские\1603988908_15-p-fon-dlya-prezentatsii-natarskii-stil-1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4" name="Содержимое 3" descr="XHnfGYrjdBM.jpg"/>
          <p:cNvPicPr>
            <a:picLocks noGrp="1" noChangeAspect="1"/>
          </p:cNvPicPr>
          <p:nvPr>
            <p:ph idx="1"/>
          </p:nvPr>
        </p:nvPicPr>
        <p:blipFill>
          <a:blip r:embed="rId3" cstate="print"/>
          <a:stretch>
            <a:fillRect/>
          </a:stretch>
        </p:blipFill>
        <p:spPr>
          <a:xfrm>
            <a:off x="1662129" y="1556791"/>
            <a:ext cx="5819742" cy="4569371"/>
          </a:xfrm>
        </p:spPr>
      </p:pic>
      <p:sp>
        <p:nvSpPr>
          <p:cNvPr id="5" name="Содержимое 4"/>
          <p:cNvSpPr txBox="1">
            <a:spLocks/>
          </p:cNvSpPr>
          <p:nvPr/>
        </p:nvSpPr>
        <p:spPr>
          <a:xfrm>
            <a:off x="1907704" y="620689"/>
            <a:ext cx="5544616" cy="792088"/>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tabLst/>
              <a:defRPr/>
            </a:pPr>
            <a:r>
              <a:rPr lang="ba-RU" sz="2800" b="1" dirty="0" smtClean="0">
                <a:solidFill>
                  <a:srgbClr val="FF0000"/>
                </a:solidFill>
                <a:latin typeface="Times New Roman" pitchFamily="18" charset="0"/>
                <a:cs typeface="Times New Roman" pitchFamily="18" charset="0"/>
              </a:rPr>
              <a:t>    Башҡорт халыҡ тирмәһе</a:t>
            </a:r>
            <a:endParaRPr kumimoji="0" lang="ru-RU" sz="2800" b="1" i="0" u="none" strike="noStrike" kern="1200" cap="none" spc="0" normalizeH="0" baseline="0" noProof="0" dirty="0">
              <a:ln>
                <a:noFill/>
              </a:ln>
              <a:solidFill>
                <a:srgbClr val="FF0000"/>
              </a:solidFill>
              <a:effectLst/>
              <a:uLnTx/>
              <a:uFillTx/>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32656"/>
            <a:ext cx="8229600" cy="6120680"/>
          </a:xfrm>
        </p:spPr>
        <p:txBody>
          <a:bodyPr>
            <a:normAutofit/>
          </a:bodyPr>
          <a:lstStyle/>
          <a:p>
            <a:endParaRPr lang="ru-RU" dirty="0" smtClean="0">
              <a:latin typeface="Times New Roman" pitchFamily="18" charset="0"/>
              <a:cs typeface="Times New Roman" pitchFamily="18" charset="0"/>
            </a:endParaRPr>
          </a:p>
          <a:p>
            <a:endParaRPr lang="ru-RU" dirty="0"/>
          </a:p>
        </p:txBody>
      </p:sp>
      <p:pic>
        <p:nvPicPr>
          <p:cNvPr id="4" name="Picture 4" descr="C:\Users\MSI\Downloads\орнаменты башкирские\1603988908_15-p-fon-dlya-prezentatsii-natarskii-stil-1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Прямоугольник 4"/>
          <p:cNvSpPr/>
          <p:nvPr/>
        </p:nvSpPr>
        <p:spPr>
          <a:xfrm>
            <a:off x="323529" y="836712"/>
            <a:ext cx="8424936" cy="5940088"/>
          </a:xfrm>
          <a:prstGeom prst="rect">
            <a:avLst/>
          </a:prstGeom>
        </p:spPr>
        <p:txBody>
          <a:bodyPr wrap="square">
            <a:spAutoFit/>
          </a:bodyPr>
          <a:lstStyle/>
          <a:p>
            <a:pPr algn="ctr"/>
            <a:r>
              <a:rPr lang="ba-RU" sz="4000" b="1" u="sng" dirty="0" smtClean="0">
                <a:solidFill>
                  <a:srgbClr val="00B050"/>
                </a:solidFill>
                <a:latin typeface="Times New Roman" pitchFamily="18" charset="0"/>
                <a:cs typeface="Times New Roman" pitchFamily="18" charset="0"/>
              </a:rPr>
              <a:t>Кейеҙ баҫыу этаптары</a:t>
            </a:r>
          </a:p>
          <a:p>
            <a:pPr algn="ctr"/>
            <a:endParaRPr lang="ba-RU" sz="4000" b="1" u="sng" dirty="0" smtClean="0">
              <a:solidFill>
                <a:srgbClr val="00B050"/>
              </a:solidFill>
              <a:latin typeface="Times New Roman" pitchFamily="18" charset="0"/>
              <a:cs typeface="Times New Roman" pitchFamily="18" charset="0"/>
            </a:endParaRPr>
          </a:p>
          <a:p>
            <a:pPr algn="ctr"/>
            <a:endParaRPr lang="ba-RU" sz="2000" b="1" u="sng" dirty="0" smtClean="0">
              <a:solidFill>
                <a:srgbClr val="00B050"/>
              </a:solidFill>
              <a:latin typeface="Times New Roman" pitchFamily="18" charset="0"/>
              <a:cs typeface="Times New Roman" pitchFamily="18" charset="0"/>
            </a:endParaRPr>
          </a:p>
          <a:p>
            <a:pPr algn="ctr"/>
            <a:endParaRPr lang="ba-RU" sz="2000" b="1" u="sng" dirty="0" smtClean="0">
              <a:solidFill>
                <a:srgbClr val="00B050"/>
              </a:solidFill>
              <a:latin typeface="Times New Roman" pitchFamily="18" charset="0"/>
              <a:cs typeface="Times New Roman" pitchFamily="18" charset="0"/>
            </a:endParaRPr>
          </a:p>
          <a:p>
            <a:pPr algn="ctr"/>
            <a:endParaRPr lang="ba-RU" sz="2000" b="1" u="sng" dirty="0" smtClean="0">
              <a:solidFill>
                <a:srgbClr val="00B050"/>
              </a:solidFill>
              <a:latin typeface="Times New Roman" pitchFamily="18" charset="0"/>
              <a:cs typeface="Times New Roman" pitchFamily="18" charset="0"/>
            </a:endParaRPr>
          </a:p>
          <a:p>
            <a:pPr algn="ctr"/>
            <a:endParaRPr lang="ba-RU" sz="2000" b="1" u="sng" dirty="0" smtClean="0">
              <a:solidFill>
                <a:srgbClr val="00B050"/>
              </a:solidFill>
              <a:latin typeface="Times New Roman" pitchFamily="18" charset="0"/>
              <a:cs typeface="Times New Roman" pitchFamily="18" charset="0"/>
            </a:endParaRPr>
          </a:p>
          <a:p>
            <a:pPr algn="ctr"/>
            <a:endParaRPr lang="ba-RU" sz="2000" b="1" u="sng" dirty="0" smtClean="0">
              <a:solidFill>
                <a:srgbClr val="00B050"/>
              </a:solidFill>
              <a:latin typeface="Times New Roman" pitchFamily="18" charset="0"/>
              <a:cs typeface="Times New Roman" pitchFamily="18" charset="0"/>
            </a:endParaRPr>
          </a:p>
          <a:p>
            <a:pPr algn="ctr"/>
            <a:endParaRPr lang="ba-RU" sz="2000" b="1" u="sng" dirty="0" smtClean="0">
              <a:solidFill>
                <a:srgbClr val="00B050"/>
              </a:solidFill>
              <a:latin typeface="Times New Roman" pitchFamily="18" charset="0"/>
              <a:cs typeface="Times New Roman" pitchFamily="18" charset="0"/>
            </a:endParaRPr>
          </a:p>
          <a:p>
            <a:pPr algn="ctr"/>
            <a:endParaRPr lang="ba-RU" sz="2000" b="1" u="sng" dirty="0" smtClean="0">
              <a:solidFill>
                <a:srgbClr val="00B050"/>
              </a:solidFill>
              <a:latin typeface="Times New Roman" pitchFamily="18" charset="0"/>
              <a:cs typeface="Times New Roman" pitchFamily="18" charset="0"/>
            </a:endParaRPr>
          </a:p>
          <a:p>
            <a:pPr algn="ctr"/>
            <a:endParaRPr lang="ba-RU" sz="2000" b="1" u="sng" dirty="0" smtClean="0">
              <a:solidFill>
                <a:srgbClr val="00B050"/>
              </a:solidFill>
              <a:latin typeface="Times New Roman" pitchFamily="18" charset="0"/>
              <a:cs typeface="Times New Roman" pitchFamily="18" charset="0"/>
            </a:endParaRPr>
          </a:p>
          <a:p>
            <a:pPr algn="ctr"/>
            <a:endParaRPr lang="ba-RU" sz="2000" b="1" u="sng" dirty="0" smtClean="0">
              <a:solidFill>
                <a:srgbClr val="00B050"/>
              </a:solidFill>
              <a:latin typeface="Times New Roman" pitchFamily="18" charset="0"/>
              <a:cs typeface="Times New Roman" pitchFamily="18" charset="0"/>
            </a:endParaRPr>
          </a:p>
          <a:p>
            <a:pPr algn="ctr"/>
            <a:endParaRPr lang="ba-RU" sz="2000" b="1" u="sng" dirty="0" smtClean="0">
              <a:solidFill>
                <a:srgbClr val="00B050"/>
              </a:solidFill>
              <a:latin typeface="Times New Roman" pitchFamily="18" charset="0"/>
              <a:cs typeface="Times New Roman" pitchFamily="18" charset="0"/>
            </a:endParaRPr>
          </a:p>
          <a:p>
            <a:pPr algn="ctr"/>
            <a:endParaRPr lang="ba-RU" sz="2000" b="1" u="sng" dirty="0" smtClean="0">
              <a:solidFill>
                <a:srgbClr val="00B050"/>
              </a:solidFill>
              <a:latin typeface="Times New Roman" pitchFamily="18" charset="0"/>
              <a:cs typeface="Times New Roman" pitchFamily="18" charset="0"/>
            </a:endParaRPr>
          </a:p>
          <a:p>
            <a:pPr algn="ctr"/>
            <a:endParaRPr lang="ba-RU" sz="2000" b="1" u="sng" dirty="0" smtClean="0">
              <a:solidFill>
                <a:srgbClr val="00B050"/>
              </a:solidFill>
              <a:latin typeface="Times New Roman" pitchFamily="18" charset="0"/>
              <a:cs typeface="Times New Roman" pitchFamily="18" charset="0"/>
            </a:endParaRPr>
          </a:p>
          <a:p>
            <a:pPr algn="ctr"/>
            <a:endParaRPr lang="ba-RU" sz="2000" b="1" u="sng" dirty="0" smtClean="0">
              <a:solidFill>
                <a:srgbClr val="00B050"/>
              </a:solidFill>
              <a:latin typeface="Times New Roman" pitchFamily="18" charset="0"/>
              <a:cs typeface="Times New Roman" pitchFamily="18" charset="0"/>
            </a:endParaRPr>
          </a:p>
          <a:p>
            <a:pPr algn="ctr"/>
            <a:endParaRPr lang="ba-RU" sz="2000" b="1" u="sng" dirty="0" smtClean="0">
              <a:solidFill>
                <a:srgbClr val="00B050"/>
              </a:solidFill>
              <a:latin typeface="Times New Roman" pitchFamily="18" charset="0"/>
              <a:cs typeface="Times New Roman" pitchFamily="18" charset="0"/>
            </a:endParaRPr>
          </a:p>
          <a:p>
            <a:pPr algn="ctr"/>
            <a:endParaRPr lang="ba-RU" sz="2000" b="1" u="sng" dirty="0" smtClean="0">
              <a:solidFill>
                <a:srgbClr val="00B050"/>
              </a:solidFill>
              <a:latin typeface="Times New Roman" pitchFamily="18" charset="0"/>
              <a:cs typeface="Times New Roman" pitchFamily="18" charset="0"/>
            </a:endParaRPr>
          </a:p>
        </p:txBody>
      </p:sp>
      <p:sp>
        <p:nvSpPr>
          <p:cNvPr id="8" name="Стрелка вниз 7"/>
          <p:cNvSpPr/>
          <p:nvPr/>
        </p:nvSpPr>
        <p:spPr>
          <a:xfrm>
            <a:off x="1043608" y="1772816"/>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Стрелка вниз 9"/>
          <p:cNvSpPr/>
          <p:nvPr/>
        </p:nvSpPr>
        <p:spPr>
          <a:xfrm>
            <a:off x="4283968" y="1700808"/>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Стрелка вниз 10"/>
          <p:cNvSpPr/>
          <p:nvPr/>
        </p:nvSpPr>
        <p:spPr>
          <a:xfrm>
            <a:off x="6084168" y="2420888"/>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Стрелка вниз 11"/>
          <p:cNvSpPr/>
          <p:nvPr/>
        </p:nvSpPr>
        <p:spPr>
          <a:xfrm>
            <a:off x="2627784" y="2420888"/>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Овал 12"/>
          <p:cNvSpPr/>
          <p:nvPr/>
        </p:nvSpPr>
        <p:spPr>
          <a:xfrm>
            <a:off x="395536" y="2924944"/>
            <a:ext cx="1800200" cy="1440160"/>
          </a:xfrm>
          <a:prstGeom prst="ellipse">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a-RU" dirty="0" smtClean="0">
                <a:solidFill>
                  <a:srgbClr val="FFFF00"/>
                </a:solidFill>
              </a:rPr>
              <a:t>Йөндө тетеү</a:t>
            </a:r>
            <a:endParaRPr lang="ru-RU" dirty="0">
              <a:solidFill>
                <a:srgbClr val="FFFF00"/>
              </a:solidFill>
            </a:endParaRPr>
          </a:p>
        </p:txBody>
      </p:sp>
      <p:sp>
        <p:nvSpPr>
          <p:cNvPr id="15" name="Овал 14"/>
          <p:cNvSpPr/>
          <p:nvPr/>
        </p:nvSpPr>
        <p:spPr>
          <a:xfrm>
            <a:off x="1835696" y="4293096"/>
            <a:ext cx="1944216" cy="144016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a-RU" dirty="0" smtClean="0">
                <a:solidFill>
                  <a:srgbClr val="FFFF00"/>
                </a:solidFill>
              </a:rPr>
              <a:t>Тигеҙләп һалыу</a:t>
            </a:r>
            <a:endParaRPr lang="ru-RU" dirty="0">
              <a:solidFill>
                <a:srgbClr val="FFFF00"/>
              </a:solidFill>
            </a:endParaRPr>
          </a:p>
        </p:txBody>
      </p:sp>
      <p:sp>
        <p:nvSpPr>
          <p:cNvPr id="16" name="Овал 15"/>
          <p:cNvSpPr/>
          <p:nvPr/>
        </p:nvSpPr>
        <p:spPr>
          <a:xfrm>
            <a:off x="3635896" y="2780928"/>
            <a:ext cx="1944216" cy="1512168"/>
          </a:xfrm>
          <a:prstGeom prst="ellips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a-RU" dirty="0" smtClean="0">
                <a:solidFill>
                  <a:srgbClr val="FFFF00"/>
                </a:solidFill>
              </a:rPr>
              <a:t> Һабынлы һыу ҡойоу</a:t>
            </a:r>
            <a:endParaRPr lang="ru-RU" dirty="0">
              <a:solidFill>
                <a:srgbClr val="FFFF00"/>
              </a:solidFill>
            </a:endParaRPr>
          </a:p>
        </p:txBody>
      </p:sp>
      <p:sp>
        <p:nvSpPr>
          <p:cNvPr id="17" name="Овал 16"/>
          <p:cNvSpPr/>
          <p:nvPr/>
        </p:nvSpPr>
        <p:spPr>
          <a:xfrm>
            <a:off x="5220072" y="4149080"/>
            <a:ext cx="2016224" cy="14401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a-RU" dirty="0" smtClean="0">
                <a:solidFill>
                  <a:srgbClr val="FFFF00"/>
                </a:solidFill>
              </a:rPr>
              <a:t>Уҡлау менән тәгәрәтеп баҫыу</a:t>
            </a:r>
          </a:p>
          <a:p>
            <a:pPr algn="ctr"/>
            <a:endParaRPr lang="ru-RU" dirty="0">
              <a:solidFill>
                <a:srgbClr val="FFFF00"/>
              </a:solidFill>
            </a:endParaRPr>
          </a:p>
        </p:txBody>
      </p:sp>
      <p:sp>
        <p:nvSpPr>
          <p:cNvPr id="18" name="Стрелка вниз 17"/>
          <p:cNvSpPr/>
          <p:nvPr/>
        </p:nvSpPr>
        <p:spPr>
          <a:xfrm>
            <a:off x="7596336" y="1772816"/>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Овал 18"/>
          <p:cNvSpPr/>
          <p:nvPr/>
        </p:nvSpPr>
        <p:spPr>
          <a:xfrm>
            <a:off x="6876256" y="2924944"/>
            <a:ext cx="1872208" cy="13681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a-RU" dirty="0" smtClean="0">
                <a:solidFill>
                  <a:srgbClr val="FFFF00"/>
                </a:solidFill>
              </a:rPr>
              <a:t>Һалҡын һыуҙа сайып, киптерергә һалыу</a:t>
            </a:r>
            <a:endParaRPr lang="ru-RU" dirty="0">
              <a:solidFill>
                <a:srgbClr val="FFFF00"/>
              </a:solidFill>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1000" fill="hold"/>
                                        <p:tgtEl>
                                          <p:spTgt spid="13"/>
                                        </p:tgtEl>
                                        <p:attrNameLst>
                                          <p:attrName>ppt_x</p:attrName>
                                        </p:attrNameLst>
                                      </p:cBhvr>
                                      <p:tavLst>
                                        <p:tav tm="0">
                                          <p:val>
                                            <p:strVal val="#ppt_x"/>
                                          </p:val>
                                        </p:tav>
                                        <p:tav tm="100000">
                                          <p:val>
                                            <p:strVal val="#ppt_x"/>
                                          </p:val>
                                        </p:tav>
                                      </p:tavLst>
                                    </p:anim>
                                    <p:anim calcmode="lin" valueType="num">
                                      <p:cBhvr additive="base">
                                        <p:cTn id="8" dur="10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1000" fill="hold"/>
                                        <p:tgtEl>
                                          <p:spTgt spid="15"/>
                                        </p:tgtEl>
                                        <p:attrNameLst>
                                          <p:attrName>ppt_x</p:attrName>
                                        </p:attrNameLst>
                                      </p:cBhvr>
                                      <p:tavLst>
                                        <p:tav tm="0">
                                          <p:val>
                                            <p:strVal val="#ppt_x"/>
                                          </p:val>
                                        </p:tav>
                                        <p:tav tm="100000">
                                          <p:val>
                                            <p:strVal val="#ppt_x"/>
                                          </p:val>
                                        </p:tav>
                                      </p:tavLst>
                                    </p:anim>
                                    <p:anim calcmode="lin" valueType="num">
                                      <p:cBhvr additive="base">
                                        <p:cTn id="14"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1000" fill="hold"/>
                                        <p:tgtEl>
                                          <p:spTgt spid="16"/>
                                        </p:tgtEl>
                                        <p:attrNameLst>
                                          <p:attrName>ppt_x</p:attrName>
                                        </p:attrNameLst>
                                      </p:cBhvr>
                                      <p:tavLst>
                                        <p:tav tm="0">
                                          <p:val>
                                            <p:strVal val="#ppt_x"/>
                                          </p:val>
                                        </p:tav>
                                        <p:tav tm="100000">
                                          <p:val>
                                            <p:strVal val="#ppt_x"/>
                                          </p:val>
                                        </p:tav>
                                      </p:tavLst>
                                    </p:anim>
                                    <p:anim calcmode="lin" valueType="num">
                                      <p:cBhvr additive="base">
                                        <p:cTn id="20" dur="10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additive="base">
                                        <p:cTn id="25" dur="1000" fill="hold"/>
                                        <p:tgtEl>
                                          <p:spTgt spid="17"/>
                                        </p:tgtEl>
                                        <p:attrNameLst>
                                          <p:attrName>ppt_x</p:attrName>
                                        </p:attrNameLst>
                                      </p:cBhvr>
                                      <p:tavLst>
                                        <p:tav tm="0">
                                          <p:val>
                                            <p:strVal val="#ppt_x"/>
                                          </p:val>
                                        </p:tav>
                                        <p:tav tm="100000">
                                          <p:val>
                                            <p:strVal val="#ppt_x"/>
                                          </p:val>
                                        </p:tav>
                                      </p:tavLst>
                                    </p:anim>
                                    <p:anim calcmode="lin" valueType="num">
                                      <p:cBhvr additive="base">
                                        <p:cTn id="26" dur="10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additive="base">
                                        <p:cTn id="31" dur="1000" fill="hold"/>
                                        <p:tgtEl>
                                          <p:spTgt spid="19"/>
                                        </p:tgtEl>
                                        <p:attrNameLst>
                                          <p:attrName>ppt_x</p:attrName>
                                        </p:attrNameLst>
                                      </p:cBhvr>
                                      <p:tavLst>
                                        <p:tav tm="0">
                                          <p:val>
                                            <p:strVal val="#ppt_x"/>
                                          </p:val>
                                        </p:tav>
                                        <p:tav tm="100000">
                                          <p:val>
                                            <p:strVal val="#ppt_x"/>
                                          </p:val>
                                        </p:tav>
                                      </p:tavLst>
                                    </p:anim>
                                    <p:anim calcmode="lin" valueType="num">
                                      <p:cBhvr additive="base">
                                        <p:cTn id="32" dur="10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16" grpId="0" animBg="1"/>
      <p:bldP spid="17" grpId="0" animBg="1"/>
      <p:bldP spid="1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alpha val="98000"/>
          </a:schemeClr>
        </a:solidFill>
        <a:effectLst/>
      </p:bgPr>
    </p:bg>
    <p:spTree>
      <p:nvGrpSpPr>
        <p:cNvPr id="1" name=""/>
        <p:cNvGrpSpPr/>
        <p:nvPr/>
      </p:nvGrpSpPr>
      <p:grpSpPr>
        <a:xfrm>
          <a:off x="0" y="0"/>
          <a:ext cx="0" cy="0"/>
          <a:chOff x="0" y="0"/>
          <a:chExt cx="0" cy="0"/>
        </a:xfrm>
      </p:grpSpPr>
      <p:pic>
        <p:nvPicPr>
          <p:cNvPr id="1028" name="Picture 4" descr="C:\Users\MSI\Downloads\орнаменты башкирские\1603988908_15-p-fon-dlya-prezentatsii-natarskii-stil-1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6" name="Прямоугольник 5"/>
          <p:cNvSpPr/>
          <p:nvPr/>
        </p:nvSpPr>
        <p:spPr>
          <a:xfrm>
            <a:off x="1259632" y="692696"/>
            <a:ext cx="7128792" cy="523220"/>
          </a:xfrm>
          <a:prstGeom prst="rect">
            <a:avLst/>
          </a:prstGeom>
        </p:spPr>
        <p:txBody>
          <a:bodyPr wrap="square">
            <a:spAutoFit/>
          </a:bodyPr>
          <a:lstStyle/>
          <a:p>
            <a:pPr algn="ctr"/>
            <a:r>
              <a:rPr lang="ba-RU" sz="2800" b="1" dirty="0" smtClean="0">
                <a:solidFill>
                  <a:srgbClr val="C00000"/>
                </a:solidFill>
                <a:latin typeface="Times New Roman" pitchFamily="18" charset="0"/>
                <a:cs typeface="Times New Roman" pitchFamily="18" charset="0"/>
              </a:rPr>
              <a:t>Кейеҙ баҫыу дәресендә</a:t>
            </a:r>
            <a:endParaRPr lang="ru-RU" dirty="0"/>
          </a:p>
        </p:txBody>
      </p:sp>
      <p:pic>
        <p:nvPicPr>
          <p:cNvPr id="2051" name="Picture 3" descr="C:\Users\MSI\Pictures\фото3.JPG"/>
          <p:cNvPicPr>
            <a:picLocks noChangeAspect="1" noChangeArrowheads="1"/>
          </p:cNvPicPr>
          <p:nvPr/>
        </p:nvPicPr>
        <p:blipFill>
          <a:blip r:embed="rId3" cstate="print"/>
          <a:srcRect/>
          <a:stretch>
            <a:fillRect/>
          </a:stretch>
        </p:blipFill>
        <p:spPr bwMode="auto">
          <a:xfrm>
            <a:off x="1547664" y="1412776"/>
            <a:ext cx="6048672" cy="4536687"/>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MSI\Downloads\nP8F_udetas.jpg"/>
          <p:cNvPicPr>
            <a:picLocks noGrp="1" noChangeAspect="1" noChangeArrowheads="1"/>
          </p:cNvPicPr>
          <p:nvPr>
            <p:ph idx="1"/>
          </p:nvPr>
        </p:nvPicPr>
        <p:blipFill>
          <a:blip r:embed="rId2" cstate="print"/>
          <a:srcRect/>
          <a:stretch>
            <a:fillRect/>
          </a:stretch>
        </p:blipFill>
        <p:spPr bwMode="auto">
          <a:xfrm>
            <a:off x="1691680" y="548680"/>
            <a:ext cx="5436096" cy="3796303"/>
          </a:xfrm>
          <a:prstGeom prst="rect">
            <a:avLst/>
          </a:prstGeom>
          <a:noFill/>
        </p:spPr>
      </p:pic>
      <p:pic>
        <p:nvPicPr>
          <p:cNvPr id="1028" name="Picture 4" descr="C:\Users\MSI\Downloads\орнаменты башкирские\1603988908_15-p-fon-dlya-prezentatsii-natarskii-stil-19.jpg"/>
          <p:cNvPicPr>
            <a:picLocks noChangeAspect="1" noChangeArrowheads="1"/>
          </p:cNvPicPr>
          <p:nvPr/>
        </p:nvPicPr>
        <p:blipFill>
          <a:blip r:embed="rId3" cstate="print"/>
          <a:srcRect/>
          <a:stretch>
            <a:fillRect/>
          </a:stretch>
        </p:blipFill>
        <p:spPr bwMode="auto">
          <a:xfrm>
            <a:off x="0" y="-315416"/>
            <a:ext cx="9144000" cy="6858000"/>
          </a:xfrm>
          <a:prstGeom prst="rect">
            <a:avLst/>
          </a:prstGeom>
          <a:noFill/>
        </p:spPr>
      </p:pic>
      <p:pic>
        <p:nvPicPr>
          <p:cNvPr id="6145" name="Picture 1" descr="C:\Users\MSI\Downloads\OqPc26PQp4A.jpg"/>
          <p:cNvPicPr>
            <a:picLocks noChangeAspect="1" noChangeArrowheads="1"/>
          </p:cNvPicPr>
          <p:nvPr/>
        </p:nvPicPr>
        <p:blipFill>
          <a:blip r:embed="rId4" cstate="print"/>
          <a:srcRect/>
          <a:stretch>
            <a:fillRect/>
          </a:stretch>
        </p:blipFill>
        <p:spPr bwMode="auto">
          <a:xfrm>
            <a:off x="1428728" y="1412776"/>
            <a:ext cx="6143668" cy="4104456"/>
          </a:xfrm>
          <a:prstGeom prst="rect">
            <a:avLst/>
          </a:prstGeom>
          <a:noFill/>
        </p:spPr>
      </p:pic>
      <p:sp>
        <p:nvSpPr>
          <p:cNvPr id="6" name="Прямоугольник 5"/>
          <p:cNvSpPr/>
          <p:nvPr/>
        </p:nvSpPr>
        <p:spPr>
          <a:xfrm>
            <a:off x="1043608" y="620688"/>
            <a:ext cx="7128792" cy="523220"/>
          </a:xfrm>
          <a:prstGeom prst="rect">
            <a:avLst/>
          </a:prstGeom>
        </p:spPr>
        <p:txBody>
          <a:bodyPr wrap="square">
            <a:spAutoFit/>
          </a:bodyPr>
          <a:lstStyle/>
          <a:p>
            <a:pPr algn="ctr"/>
            <a:r>
              <a:rPr lang="ba-RU" sz="2800" b="1" dirty="0" smtClean="0">
                <a:solidFill>
                  <a:srgbClr val="C00000"/>
                </a:solidFill>
                <a:latin typeface="Times New Roman" pitchFamily="18" charset="0"/>
                <a:cs typeface="Times New Roman" pitchFamily="18" charset="0"/>
              </a:rPr>
              <a:t>Кейеҙ баҫыу серҙәрен өйрәнәбеҙ</a:t>
            </a:r>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6145"/>
                                        </p:tgtEl>
                                        <p:attrNameLst>
                                          <p:attrName>style.visibility</p:attrName>
                                        </p:attrNameLst>
                                      </p:cBhvr>
                                      <p:to>
                                        <p:strVal val="visible"/>
                                      </p:to>
                                    </p:set>
                                    <p:animEffect transition="in" filter="box(in)">
                                      <p:cBhvr>
                                        <p:cTn id="7" dur="2000"/>
                                        <p:tgtEl>
                                          <p:spTgt spid="61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MSI\Downloads\орнаменты башкирские\1603988908_15-p-fon-dlya-prezentatsii-natarskii-stil-1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8" name="Picture 6" descr="C:\Users\MSI\Downloads\Jf7lCSjoO9k.jpg"/>
          <p:cNvPicPr>
            <a:picLocks noChangeAspect="1" noChangeArrowheads="1"/>
          </p:cNvPicPr>
          <p:nvPr/>
        </p:nvPicPr>
        <p:blipFill>
          <a:blip r:embed="rId3" cstate="print"/>
          <a:srcRect/>
          <a:stretch>
            <a:fillRect/>
          </a:stretch>
        </p:blipFill>
        <p:spPr bwMode="auto">
          <a:xfrm>
            <a:off x="1000100" y="1071546"/>
            <a:ext cx="6480720" cy="4735912"/>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ox(in)">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2634</TotalTime>
  <Words>362</Words>
  <Application>Microsoft Office PowerPoint</Application>
  <PresentationFormat>Экран (4:3)</PresentationFormat>
  <Paragraphs>133</Paragraphs>
  <Slides>30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30</vt:i4>
      </vt:variant>
    </vt:vector>
  </HeadingPairs>
  <TitlesOfParts>
    <vt:vector size="31"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Өҫтөнә селтәр ябып , һабынлы һыу һиптереү һәм уҡлау йәки ҡул бите менән ныҡ итеп баҫыу</vt:lpstr>
      <vt:lpstr>Өҫтөнән һабынлы һыу менән ситтәрен тигеҙләп  һалып сығыу</vt:lpstr>
      <vt:lpstr>Һәм өҫтөнә тағы өҫтәп тигеҙ итеп йөн һалыу һәм ике яҡтанда шешекле пленка аша баҫыу</vt:lpstr>
      <vt:lpstr>Һабынлы һыу менән оҙаҡ итеп баҫаһың</vt:lpstr>
      <vt:lpstr>Йылымыс һыуҙа сайҡатып киптерергә һалаһың</vt:lpstr>
      <vt:lpstr>Һәм өҫтөнә  биҙәк һалып  ошо уҡ тәртиптә  баҫаһың</vt:lpstr>
      <vt:lpstr>Слайд 30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MSI</dc:creator>
  <cp:lastModifiedBy>детский сад №25</cp:lastModifiedBy>
  <cp:revision>156</cp:revision>
  <dcterms:created xsi:type="dcterms:W3CDTF">2024-02-07T15:21:19Z</dcterms:created>
  <dcterms:modified xsi:type="dcterms:W3CDTF">2024-02-18T13:38:04Z</dcterms:modified>
</cp:coreProperties>
</file>